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53" r:id="rId4"/>
    <p:sldId id="352" r:id="rId5"/>
    <p:sldId id="351" r:id="rId6"/>
    <p:sldId id="350" r:id="rId7"/>
    <p:sldId id="349" r:id="rId8"/>
    <p:sldId id="348" r:id="rId9"/>
    <p:sldId id="345" r:id="rId10"/>
    <p:sldId id="344" r:id="rId11"/>
    <p:sldId id="341" r:id="rId12"/>
    <p:sldId id="340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B730CB-26B3-4C58-AF32-B7DEE4AF869C}" type="datetimeFigureOut">
              <a:rPr lang="zh-CN" altLang="en-US" smtClean="0"/>
              <a:t>2023/12/9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7F0092-0A82-49E5-B388-4DF76A3BF6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550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7F0092-0A82-49E5-B388-4DF76A3BF6F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5803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571" y="2990905"/>
            <a:ext cx="7942857" cy="87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81D32E-347E-FB6F-5186-22A316F3ED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83FE95-8486-772F-3156-1A4E3B3925E4}"/>
              </a:ext>
            </a:extLst>
          </p:cNvPr>
          <p:cNvSpPr/>
          <p:nvPr/>
        </p:nvSpPr>
        <p:spPr bwMode="white">
          <a:xfrm>
            <a:off x="9920000" y="2058732"/>
            <a:ext cx="1019047" cy="44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7B62CD-FFA4-B162-920A-129E2BE01BE8}"/>
              </a:ext>
            </a:extLst>
          </p:cNvPr>
          <p:cNvSpPr/>
          <p:nvPr/>
        </p:nvSpPr>
        <p:spPr bwMode="white">
          <a:xfrm>
            <a:off x="1291428" y="2780928"/>
            <a:ext cx="10061156" cy="60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6955A5-B217-DC02-FF2A-56BA90C8FDA0}"/>
              </a:ext>
            </a:extLst>
          </p:cNvPr>
          <p:cNvSpPr/>
          <p:nvPr/>
        </p:nvSpPr>
        <p:spPr bwMode="white">
          <a:xfrm>
            <a:off x="1291428" y="3736495"/>
            <a:ext cx="2161904" cy="5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0A2AE7AF-3A6E-62B9-5744-35E000BBAC8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856" y="3605279"/>
            <a:ext cx="3418562" cy="317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4504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4C74A-878E-684D-0344-FDDF4E91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3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481FC-8E53-ED63-68FA-77578EFE8D9A}"/>
              </a:ext>
            </a:extLst>
          </p:cNvPr>
          <p:cNvSpPr/>
          <p:nvPr/>
        </p:nvSpPr>
        <p:spPr bwMode="white">
          <a:xfrm>
            <a:off x="4291428" y="2948368"/>
            <a:ext cx="771428" cy="43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8BECA8-BFA0-EBB8-82C7-A5E68FB2CD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2897504"/>
            <a:ext cx="3414308" cy="345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631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9547C-BD52-E411-D6C7-32647AA16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A3DE74-39F9-6029-34AC-FE3FC754532B}"/>
              </a:ext>
            </a:extLst>
          </p:cNvPr>
          <p:cNvSpPr/>
          <p:nvPr/>
        </p:nvSpPr>
        <p:spPr bwMode="white">
          <a:xfrm>
            <a:off x="8596190" y="2852719"/>
            <a:ext cx="1009523" cy="439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08804E-AF7D-4EE7-44F2-D4CFCC229C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303" y="3543118"/>
            <a:ext cx="3057394" cy="305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437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F08E3-8B2A-B806-6F4D-7A67BF2C8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15B5D1-5B65-CD24-D7F5-95B98749EBA3}"/>
              </a:ext>
            </a:extLst>
          </p:cNvPr>
          <p:cNvSpPr/>
          <p:nvPr/>
        </p:nvSpPr>
        <p:spPr bwMode="white">
          <a:xfrm>
            <a:off x="1991544" y="3861048"/>
            <a:ext cx="792087" cy="102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86A3F43-57DF-989A-8B23-410190066C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701229"/>
            <a:ext cx="3852758" cy="2906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4835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6C2D8-3B0E-E10B-ECDD-03E6A472C0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052736"/>
            <a:ext cx="9553056" cy="4601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3D1ACD6-7CDB-F1A6-9EF1-A169587BD6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68" r="8295" b="35887"/>
          <a:stretch/>
        </p:blipFill>
        <p:spPr>
          <a:xfrm>
            <a:off x="9552384" y="4681458"/>
            <a:ext cx="2260866" cy="1944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305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1ACD6-7CDB-F1A6-9EF1-A169587BD6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720000" y="1124744"/>
            <a:ext cx="5952064" cy="63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479375" y="2645640"/>
            <a:ext cx="2016225" cy="67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2630472" y="2780928"/>
            <a:ext cx="4041592" cy="53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164817" y="3607775"/>
            <a:ext cx="1511263" cy="4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1690240" y="3607774"/>
            <a:ext cx="4981824" cy="4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859880" y="4431221"/>
            <a:ext cx="2590475" cy="4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3529525" y="4362613"/>
            <a:ext cx="4654707" cy="55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8214384" y="4431221"/>
            <a:ext cx="2590475" cy="4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720000" y="5186060"/>
            <a:ext cx="5952064" cy="54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98819D-DA78-2FEF-8F2E-10A163FC94B6}"/>
              </a:ext>
            </a:extLst>
          </p:cNvPr>
          <p:cNvSpPr/>
          <p:nvPr/>
        </p:nvSpPr>
        <p:spPr bwMode="white">
          <a:xfrm>
            <a:off x="720000" y="1817548"/>
            <a:ext cx="5952064" cy="63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74586E-842F-E1B7-542B-7BA46B509C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44BF93-3ACD-F575-D5F5-76D9AFD97D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27" r="8195" b="54989"/>
          <a:stretch/>
        </p:blipFill>
        <p:spPr>
          <a:xfrm>
            <a:off x="4223792" y="3717032"/>
            <a:ext cx="3744416" cy="259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64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4BF93-3ACD-F575-D5F5-76D9AFD97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41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0B851F-F976-4CB1-82A6-2E47C5C51BA6}"/>
              </a:ext>
            </a:extLst>
          </p:cNvPr>
          <p:cNvSpPr/>
          <p:nvPr/>
        </p:nvSpPr>
        <p:spPr bwMode="white">
          <a:xfrm>
            <a:off x="720000" y="1124744"/>
            <a:ext cx="4223872" cy="44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A84508-E929-E55E-F61C-FFB352ACC7D7}"/>
              </a:ext>
            </a:extLst>
          </p:cNvPr>
          <p:cNvSpPr/>
          <p:nvPr/>
        </p:nvSpPr>
        <p:spPr bwMode="white">
          <a:xfrm>
            <a:off x="688309" y="1835603"/>
            <a:ext cx="1447251" cy="34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4C6E723-D0E0-C6AB-735E-84CB5C3007D9}"/>
              </a:ext>
            </a:extLst>
          </p:cNvPr>
          <p:cNvSpPr/>
          <p:nvPr/>
        </p:nvSpPr>
        <p:spPr bwMode="white">
          <a:xfrm>
            <a:off x="688309" y="2509056"/>
            <a:ext cx="3170459" cy="39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CDC9CB-C5FF-B945-A5D8-F65892AA0E75}"/>
              </a:ext>
            </a:extLst>
          </p:cNvPr>
          <p:cNvSpPr/>
          <p:nvPr/>
        </p:nvSpPr>
        <p:spPr bwMode="white">
          <a:xfrm>
            <a:off x="720000" y="3132382"/>
            <a:ext cx="4040510" cy="113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6CCF774-6B93-CB1A-31A5-8D91A49A4E77}"/>
              </a:ext>
            </a:extLst>
          </p:cNvPr>
          <p:cNvSpPr/>
          <p:nvPr/>
        </p:nvSpPr>
        <p:spPr bwMode="white">
          <a:xfrm>
            <a:off x="720000" y="4492545"/>
            <a:ext cx="8472344" cy="44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10AFF7D-A99F-6CDF-5DFE-2D4437FD05DC}"/>
              </a:ext>
            </a:extLst>
          </p:cNvPr>
          <p:cNvSpPr/>
          <p:nvPr/>
        </p:nvSpPr>
        <p:spPr bwMode="white">
          <a:xfrm>
            <a:off x="791302" y="5202866"/>
            <a:ext cx="4440601" cy="38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B0A7756-AFF9-15DB-DEA1-F54EE91BD45E}"/>
              </a:ext>
            </a:extLst>
          </p:cNvPr>
          <p:cNvSpPr/>
          <p:nvPr/>
        </p:nvSpPr>
        <p:spPr bwMode="white">
          <a:xfrm>
            <a:off x="688309" y="5850700"/>
            <a:ext cx="5407691" cy="881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4C6E723-D0E0-C6AB-735E-84CB5C3007D9}"/>
              </a:ext>
            </a:extLst>
          </p:cNvPr>
          <p:cNvSpPr/>
          <p:nvPr/>
        </p:nvSpPr>
        <p:spPr bwMode="white">
          <a:xfrm>
            <a:off x="2167251" y="1835603"/>
            <a:ext cx="2593259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609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  <p:bldP spid="17" grpId="0" animBg="1"/>
      <p:bldP spid="21" grpId="0" animBg="1"/>
      <p:bldP spid="26" grpId="0" animBg="1"/>
      <p:bldP spid="30" grpId="0" animBg="1"/>
      <p:bldP spid="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329FE-83B5-1FA2-12EE-5F2A6118F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640" y="692696"/>
            <a:ext cx="8366534" cy="472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4883279"/>
            <a:ext cx="2801640" cy="167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94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172461-9D46-1F62-278B-F437959D3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805714" y="1162595"/>
            <a:ext cx="2914022" cy="45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745" y="1130587"/>
            <a:ext cx="4670310" cy="2793028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3805450" y="1162594"/>
            <a:ext cx="1676180" cy="41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786602" y="1916832"/>
            <a:ext cx="444530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728448" y="2742849"/>
            <a:ext cx="4287432" cy="622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786602" y="3512885"/>
            <a:ext cx="1997030" cy="564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2881646" y="3568305"/>
            <a:ext cx="2710298" cy="50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720000" y="4296380"/>
            <a:ext cx="3085450" cy="50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BBFD764-24E3-0E8C-FA13-907BEF9D7022}"/>
              </a:ext>
            </a:extLst>
          </p:cNvPr>
          <p:cNvSpPr/>
          <p:nvPr/>
        </p:nvSpPr>
        <p:spPr bwMode="white">
          <a:xfrm>
            <a:off x="703256" y="5038620"/>
            <a:ext cx="6400856" cy="550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68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AC360-26DF-F3C4-48E4-7B267205E8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B07AB4-65AE-C16B-E7D6-66FFE0D592A3}"/>
              </a:ext>
            </a:extLst>
          </p:cNvPr>
          <p:cNvSpPr/>
          <p:nvPr/>
        </p:nvSpPr>
        <p:spPr bwMode="white">
          <a:xfrm>
            <a:off x="10262857" y="3051929"/>
            <a:ext cx="352380" cy="40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A649698-0A56-BBDC-5B03-0B1BB72150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7023" y="3573016"/>
            <a:ext cx="2396428" cy="3027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7A9B1-7F26-03DE-1253-B37B0DA6E7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CB728-F6D8-870D-2886-F55D15CB276D}"/>
              </a:ext>
            </a:extLst>
          </p:cNvPr>
          <p:cNvSpPr/>
          <p:nvPr/>
        </p:nvSpPr>
        <p:spPr bwMode="white">
          <a:xfrm>
            <a:off x="8510476" y="3715490"/>
            <a:ext cx="1833996" cy="4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A15288-788B-BB72-1A51-867B52AE96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97" r="10875" b="47488"/>
          <a:stretch/>
        </p:blipFill>
        <p:spPr>
          <a:xfrm>
            <a:off x="4727848" y="4365104"/>
            <a:ext cx="2592288" cy="2268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1451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15288-788B-BB72-1A51-867B52AE9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1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37482-CE22-04C5-346F-381BBADD9F29}"/>
              </a:ext>
            </a:extLst>
          </p:cNvPr>
          <p:cNvSpPr/>
          <p:nvPr/>
        </p:nvSpPr>
        <p:spPr bwMode="white">
          <a:xfrm>
            <a:off x="703079" y="1060073"/>
            <a:ext cx="3322977" cy="42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7A4FE-30C5-2173-D88D-4D337CFACB20}"/>
              </a:ext>
            </a:extLst>
          </p:cNvPr>
          <p:cNvSpPr/>
          <p:nvPr/>
        </p:nvSpPr>
        <p:spPr bwMode="white">
          <a:xfrm>
            <a:off x="684791" y="1817504"/>
            <a:ext cx="1052569" cy="34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117400-3929-CF01-85C9-D0066F85AB77}"/>
              </a:ext>
            </a:extLst>
          </p:cNvPr>
          <p:cNvSpPr/>
          <p:nvPr/>
        </p:nvSpPr>
        <p:spPr bwMode="white">
          <a:xfrm>
            <a:off x="684791" y="2530899"/>
            <a:ext cx="5267193" cy="4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8F500D-E842-504D-95D5-4B7AF53E3BEB}"/>
              </a:ext>
            </a:extLst>
          </p:cNvPr>
          <p:cNvSpPr/>
          <p:nvPr/>
        </p:nvSpPr>
        <p:spPr bwMode="white">
          <a:xfrm>
            <a:off x="684791" y="3261908"/>
            <a:ext cx="4136942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DD893F-8279-11EA-C463-F3468B1B7C2F}"/>
              </a:ext>
            </a:extLst>
          </p:cNvPr>
          <p:cNvSpPr/>
          <p:nvPr/>
        </p:nvSpPr>
        <p:spPr bwMode="white">
          <a:xfrm>
            <a:off x="684791" y="3992916"/>
            <a:ext cx="5637842" cy="3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4A1987-4E61-3C32-598E-D7491BC92B96}"/>
              </a:ext>
            </a:extLst>
          </p:cNvPr>
          <p:cNvSpPr/>
          <p:nvPr/>
        </p:nvSpPr>
        <p:spPr bwMode="white">
          <a:xfrm>
            <a:off x="684790" y="4715118"/>
            <a:ext cx="3250969" cy="3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B9378CA-490B-55CF-14BA-10698E022B36}"/>
              </a:ext>
            </a:extLst>
          </p:cNvPr>
          <p:cNvSpPr/>
          <p:nvPr/>
        </p:nvSpPr>
        <p:spPr bwMode="white">
          <a:xfrm>
            <a:off x="684791" y="5437321"/>
            <a:ext cx="3432781" cy="39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9D6A04-94B0-0F71-2D10-F215F6B45FAE}"/>
              </a:ext>
            </a:extLst>
          </p:cNvPr>
          <p:cNvSpPr/>
          <p:nvPr/>
        </p:nvSpPr>
        <p:spPr bwMode="white">
          <a:xfrm>
            <a:off x="684791" y="6140897"/>
            <a:ext cx="8147513" cy="651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2237482-CE22-04C5-346F-381BBADD9F29}"/>
              </a:ext>
            </a:extLst>
          </p:cNvPr>
          <p:cNvSpPr/>
          <p:nvPr/>
        </p:nvSpPr>
        <p:spPr bwMode="white">
          <a:xfrm>
            <a:off x="4061265" y="1064263"/>
            <a:ext cx="2261368" cy="42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  <p:bldP spid="11" grpId="0" animBg="1"/>
      <p:bldP spid="14" grpId="0" animBg="1"/>
      <p:bldP spid="16" grpId="0" animBg="1"/>
      <p:bldP spid="17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47A2C-6CBB-DDA1-625E-5C7FCED245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6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E283FA-3A3C-03BA-01F8-C069AE005BE9}"/>
              </a:ext>
            </a:extLst>
          </p:cNvPr>
          <p:cNvSpPr/>
          <p:nvPr/>
        </p:nvSpPr>
        <p:spPr bwMode="white">
          <a:xfrm>
            <a:off x="1343472" y="3654022"/>
            <a:ext cx="4032448" cy="48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17C427-EFE0-8CD5-FBF6-184E2677E544}"/>
              </a:ext>
            </a:extLst>
          </p:cNvPr>
          <p:cNvSpPr/>
          <p:nvPr/>
        </p:nvSpPr>
        <p:spPr bwMode="white">
          <a:xfrm>
            <a:off x="2711624" y="4416046"/>
            <a:ext cx="2150204" cy="39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D6EC0FF-59C5-94A7-FAA7-D01D1779D3AF}"/>
              </a:ext>
            </a:extLst>
          </p:cNvPr>
          <p:cNvSpPr/>
          <p:nvPr/>
        </p:nvSpPr>
        <p:spPr bwMode="white">
          <a:xfrm>
            <a:off x="1518860" y="5028653"/>
            <a:ext cx="2848948" cy="44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6A68D9E-B1D7-5269-1C51-07C3D5F50CC2}"/>
              </a:ext>
            </a:extLst>
          </p:cNvPr>
          <p:cNvSpPr/>
          <p:nvPr/>
        </p:nvSpPr>
        <p:spPr bwMode="white">
          <a:xfrm>
            <a:off x="1343472" y="5626319"/>
            <a:ext cx="3888432" cy="39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5CF1BFE-31AA-7B63-D819-7B9DA1E691AB}"/>
              </a:ext>
            </a:extLst>
          </p:cNvPr>
          <p:cNvSpPr/>
          <p:nvPr/>
        </p:nvSpPr>
        <p:spPr bwMode="white">
          <a:xfrm>
            <a:off x="1518860" y="6238926"/>
            <a:ext cx="7313444" cy="49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417C427-EFE0-8CD5-FBF6-184E2677E544}"/>
              </a:ext>
            </a:extLst>
          </p:cNvPr>
          <p:cNvSpPr/>
          <p:nvPr/>
        </p:nvSpPr>
        <p:spPr bwMode="white">
          <a:xfrm>
            <a:off x="1209492" y="4330133"/>
            <a:ext cx="1502132" cy="39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7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20" grpId="0" animBg="1"/>
      <p:bldP spid="22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9F10B2-DFE5-BAE2-0B5E-D1D5D78876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293A6-1DF9-B9ED-C7F2-CE83487D96FB}"/>
              </a:ext>
            </a:extLst>
          </p:cNvPr>
          <p:cNvSpPr/>
          <p:nvPr/>
        </p:nvSpPr>
        <p:spPr bwMode="white">
          <a:xfrm>
            <a:off x="7401203" y="2645063"/>
            <a:ext cx="2263122" cy="40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98BED1-AD3C-F09B-BA47-589D036CC50A}"/>
              </a:ext>
            </a:extLst>
          </p:cNvPr>
          <p:cNvSpPr/>
          <p:nvPr/>
        </p:nvSpPr>
        <p:spPr bwMode="white">
          <a:xfrm>
            <a:off x="2063552" y="3321561"/>
            <a:ext cx="1901365" cy="492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1531A39-8526-9B68-09C7-561ECF6E43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r="11629" b="28950"/>
          <a:stretch/>
        </p:blipFill>
        <p:spPr>
          <a:xfrm>
            <a:off x="9583752" y="3429000"/>
            <a:ext cx="2447696" cy="2447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187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31A39-8526-9B68-09C7-561ECF6E43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F07853-0721-6C4F-EB51-1CE112ACCB62}"/>
              </a:ext>
            </a:extLst>
          </p:cNvPr>
          <p:cNvSpPr/>
          <p:nvPr/>
        </p:nvSpPr>
        <p:spPr bwMode="white">
          <a:xfrm>
            <a:off x="681904" y="1181574"/>
            <a:ext cx="3541888" cy="519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DD7B20-B95B-BFB2-7D30-A7D92042FB9A}"/>
              </a:ext>
            </a:extLst>
          </p:cNvPr>
          <p:cNvSpPr/>
          <p:nvPr/>
        </p:nvSpPr>
        <p:spPr bwMode="white">
          <a:xfrm>
            <a:off x="681904" y="1896031"/>
            <a:ext cx="3181848" cy="4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BC526D5-24FC-48F1-14B9-910DFA9B0367}"/>
              </a:ext>
            </a:extLst>
          </p:cNvPr>
          <p:cNvSpPr/>
          <p:nvPr/>
        </p:nvSpPr>
        <p:spPr bwMode="white">
          <a:xfrm>
            <a:off x="551384" y="2620014"/>
            <a:ext cx="5920996" cy="4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BFEF51-30F5-5697-9977-888818FC6591}"/>
              </a:ext>
            </a:extLst>
          </p:cNvPr>
          <p:cNvSpPr/>
          <p:nvPr/>
        </p:nvSpPr>
        <p:spPr bwMode="white">
          <a:xfrm>
            <a:off x="681904" y="3353523"/>
            <a:ext cx="5198072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F23648D-24F2-391B-8873-6F87BB5AF753}"/>
              </a:ext>
            </a:extLst>
          </p:cNvPr>
          <p:cNvSpPr/>
          <p:nvPr/>
        </p:nvSpPr>
        <p:spPr bwMode="white">
          <a:xfrm>
            <a:off x="681904" y="4067980"/>
            <a:ext cx="3541888" cy="4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FB01132-D4AF-EB9D-D7CB-C9B669CC5BEF}"/>
              </a:ext>
            </a:extLst>
          </p:cNvPr>
          <p:cNvSpPr/>
          <p:nvPr/>
        </p:nvSpPr>
        <p:spPr bwMode="white">
          <a:xfrm>
            <a:off x="681904" y="4791962"/>
            <a:ext cx="5270080" cy="5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3C45DD2-77F7-E3D9-F76A-9C82FA83BF9A}"/>
              </a:ext>
            </a:extLst>
          </p:cNvPr>
          <p:cNvSpPr/>
          <p:nvPr/>
        </p:nvSpPr>
        <p:spPr bwMode="white">
          <a:xfrm>
            <a:off x="681904" y="5506420"/>
            <a:ext cx="6314285" cy="43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7F07853-0721-6C4F-EB51-1CE112ACCB62}"/>
              </a:ext>
            </a:extLst>
          </p:cNvPr>
          <p:cNvSpPr/>
          <p:nvPr/>
        </p:nvSpPr>
        <p:spPr bwMode="white">
          <a:xfrm>
            <a:off x="4223792" y="1181574"/>
            <a:ext cx="2376264" cy="419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85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3" grpId="0" animBg="1"/>
      <p:bldP spid="17" grpId="0" animBg="1"/>
      <p:bldP spid="19" grpId="0" animBg="1"/>
      <p:bldP spid="23" grpId="0" animBg="1"/>
      <p:bldP spid="2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70856B-5E75-C242-E971-D14D0578A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604B67-439C-6B5D-01B6-EFAFF183CAAC}"/>
              </a:ext>
            </a:extLst>
          </p:cNvPr>
          <p:cNvSpPr/>
          <p:nvPr/>
        </p:nvSpPr>
        <p:spPr bwMode="white">
          <a:xfrm>
            <a:off x="681904" y="1052736"/>
            <a:ext cx="4766024" cy="101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FBA548-BC23-C662-CD47-999BE76FA4B2}"/>
              </a:ext>
            </a:extLst>
          </p:cNvPr>
          <p:cNvSpPr/>
          <p:nvPr/>
        </p:nvSpPr>
        <p:spPr bwMode="white">
          <a:xfrm>
            <a:off x="681904" y="2348881"/>
            <a:ext cx="4261968" cy="60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F95A556-BE0F-4EE9-D186-47599B6838D8}"/>
              </a:ext>
            </a:extLst>
          </p:cNvPr>
          <p:cNvSpPr/>
          <p:nvPr/>
        </p:nvSpPr>
        <p:spPr bwMode="white">
          <a:xfrm>
            <a:off x="681904" y="3135944"/>
            <a:ext cx="3829920" cy="43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2A968B9-8BE0-F202-5ACC-F3DFF72B7D02}"/>
              </a:ext>
            </a:extLst>
          </p:cNvPr>
          <p:cNvSpPr/>
          <p:nvPr/>
        </p:nvSpPr>
        <p:spPr bwMode="white">
          <a:xfrm>
            <a:off x="623392" y="3754139"/>
            <a:ext cx="6192688" cy="50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E839749-62E6-198E-70EB-D1DD85C4C1D2}"/>
              </a:ext>
            </a:extLst>
          </p:cNvPr>
          <p:cNvSpPr/>
          <p:nvPr/>
        </p:nvSpPr>
        <p:spPr bwMode="white">
          <a:xfrm>
            <a:off x="681904" y="4584928"/>
            <a:ext cx="6134176" cy="510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A1531A39-8526-9B68-09C7-561ECF6E43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r="11629" b="28950"/>
          <a:stretch/>
        </p:blipFill>
        <p:spPr>
          <a:xfrm>
            <a:off x="8057112" y="2082019"/>
            <a:ext cx="3168928" cy="316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1604B67-439C-6B5D-01B6-EFAFF183CAAC}"/>
              </a:ext>
            </a:extLst>
          </p:cNvPr>
          <p:cNvSpPr/>
          <p:nvPr/>
        </p:nvSpPr>
        <p:spPr bwMode="white">
          <a:xfrm>
            <a:off x="5472526" y="1102829"/>
            <a:ext cx="4766024" cy="1015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F95A556-BE0F-4EE9-D186-47599B6838D8}"/>
              </a:ext>
            </a:extLst>
          </p:cNvPr>
          <p:cNvSpPr/>
          <p:nvPr/>
        </p:nvSpPr>
        <p:spPr bwMode="white">
          <a:xfrm>
            <a:off x="4595199" y="3112269"/>
            <a:ext cx="3829920" cy="437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8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4" grpId="0" animBg="1"/>
      <p:bldP spid="17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AFE28-E86B-62AC-B88F-45F2505AD1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A236E6-A8CE-C24B-9CF5-2E6BC84E25E6}"/>
              </a:ext>
            </a:extLst>
          </p:cNvPr>
          <p:cNvSpPr/>
          <p:nvPr/>
        </p:nvSpPr>
        <p:spPr bwMode="white">
          <a:xfrm>
            <a:off x="10281904" y="2280376"/>
            <a:ext cx="352380" cy="39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E808D7-0D07-4A7C-A791-98BFF1B461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6"/>
          <a:stretch/>
        </p:blipFill>
        <p:spPr>
          <a:xfrm>
            <a:off x="4583832" y="3789040"/>
            <a:ext cx="283708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4678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AF7F4-ED24-1BD7-7D56-25C1EC5DCE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4910B7-A8C2-572D-4666-86AAA9E5E38E}"/>
              </a:ext>
            </a:extLst>
          </p:cNvPr>
          <p:cNvSpPr/>
          <p:nvPr/>
        </p:nvSpPr>
        <p:spPr bwMode="white">
          <a:xfrm>
            <a:off x="10215238" y="2162560"/>
            <a:ext cx="438095" cy="4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9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73770-C84C-B070-0219-C0FCF46709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4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D0005-60A0-C6A2-3B2C-45AEB7DBCA84}"/>
              </a:ext>
            </a:extLst>
          </p:cNvPr>
          <p:cNvSpPr/>
          <p:nvPr/>
        </p:nvSpPr>
        <p:spPr bwMode="white">
          <a:xfrm>
            <a:off x="10224761" y="4194193"/>
            <a:ext cx="438095" cy="40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228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A6215-9AB1-B324-E941-FF719BDCC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D120A0-F79D-F5D3-B89A-685D355EB65E}"/>
              </a:ext>
            </a:extLst>
          </p:cNvPr>
          <p:cNvSpPr/>
          <p:nvPr/>
        </p:nvSpPr>
        <p:spPr bwMode="white">
          <a:xfrm>
            <a:off x="10253333" y="1305832"/>
            <a:ext cx="371428" cy="410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05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92487-5399-8D5B-12A0-28448E756F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7FBBB-26D4-699F-A4FD-E6311408C4D0}"/>
              </a:ext>
            </a:extLst>
          </p:cNvPr>
          <p:cNvSpPr/>
          <p:nvPr/>
        </p:nvSpPr>
        <p:spPr bwMode="white">
          <a:xfrm>
            <a:off x="10253333" y="2173327"/>
            <a:ext cx="371428" cy="4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8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EDEEDD-A766-5553-8C74-6048427719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964F0B-EF00-2AFF-E417-1DF594380009}"/>
              </a:ext>
            </a:extLst>
          </p:cNvPr>
          <p:cNvSpPr/>
          <p:nvPr/>
        </p:nvSpPr>
        <p:spPr bwMode="white">
          <a:xfrm>
            <a:off x="5443809" y="2934740"/>
            <a:ext cx="838095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288B0B-6F40-AB89-8820-FE187497C7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100" y="2780928"/>
            <a:ext cx="3539800" cy="374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270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E11D7-4653-AE85-6C80-48B77B009D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09EA6-013A-1493-8969-976A34B2B1C7}"/>
              </a:ext>
            </a:extLst>
          </p:cNvPr>
          <p:cNvSpPr/>
          <p:nvPr/>
        </p:nvSpPr>
        <p:spPr bwMode="white">
          <a:xfrm>
            <a:off x="5853333" y="2908009"/>
            <a:ext cx="771428" cy="4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AE2705-B388-6800-E38D-1A0AD8BFE8D9}"/>
              </a:ext>
            </a:extLst>
          </p:cNvPr>
          <p:cNvSpPr/>
          <p:nvPr/>
        </p:nvSpPr>
        <p:spPr bwMode="white">
          <a:xfrm>
            <a:off x="9872380" y="2908009"/>
            <a:ext cx="533334" cy="45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36FA0C3-9919-772B-F779-2409C5950A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4298888"/>
            <a:ext cx="2111834" cy="2559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966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2023-12-09T03:58:49Z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