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29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857" y="3195666"/>
            <a:ext cx="11314286" cy="4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D3B72-1021-E933-836D-6D67EAE58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9099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475B63-32B3-4B3C-0046-39EE3DFE2E15}"/>
              </a:ext>
            </a:extLst>
          </p:cNvPr>
          <p:cNvSpPr/>
          <p:nvPr/>
        </p:nvSpPr>
        <p:spPr bwMode="white">
          <a:xfrm>
            <a:off x="3407104" y="6174033"/>
            <a:ext cx="1670362" cy="3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C43C601-9BC1-C3EE-2C92-985F031E1B4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262" y="2132856"/>
            <a:ext cx="2466666" cy="331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47C7B-2E60-93D8-C9B3-4E0E0525BF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14" y="1185724"/>
            <a:ext cx="9135940" cy="493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DCE190-DA00-EB18-F91F-0594C890C5BC}"/>
              </a:ext>
            </a:extLst>
          </p:cNvPr>
          <p:cNvSpPr/>
          <p:nvPr/>
        </p:nvSpPr>
        <p:spPr bwMode="white">
          <a:xfrm>
            <a:off x="3863752" y="5445224"/>
            <a:ext cx="988047" cy="511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264BB03-4FE0-B49B-7C33-FA876234F4B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8368" y="1620650"/>
            <a:ext cx="2696058" cy="4061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063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FD0D7-78DF-3E33-FC95-185BD973D0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21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E16FA3-F1D9-6CD9-5BB2-E19945F50D34}"/>
              </a:ext>
            </a:extLst>
          </p:cNvPr>
          <p:cNvSpPr/>
          <p:nvPr/>
        </p:nvSpPr>
        <p:spPr bwMode="white">
          <a:xfrm>
            <a:off x="8678299" y="6246606"/>
            <a:ext cx="298941" cy="31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59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B62E7-3FCD-6972-E0CB-5F544CBA4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2111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AAB90-2A34-53D2-BBAC-9413CD4291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16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C6714F-4883-A7E2-3B68-51BD927107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456" y="2495500"/>
            <a:ext cx="10800000" cy="819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368336-2880-F793-002D-D7B64407BAB9}"/>
              </a:ext>
            </a:extLst>
          </p:cNvPr>
          <p:cNvSpPr/>
          <p:nvPr/>
        </p:nvSpPr>
        <p:spPr bwMode="white">
          <a:xfrm>
            <a:off x="10056440" y="2636912"/>
            <a:ext cx="438254" cy="58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5957BE8-50C5-51D4-91C1-F34800A8AE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30"/>
          <a:stretch/>
        </p:blipFill>
        <p:spPr>
          <a:xfrm>
            <a:off x="1199456" y="5229200"/>
            <a:ext cx="3528392" cy="149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5957BE8-50C5-51D4-91C1-F34800A8AE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5" r="18885"/>
          <a:stretch/>
        </p:blipFill>
        <p:spPr>
          <a:xfrm>
            <a:off x="8112224" y="5222312"/>
            <a:ext cx="3575800" cy="1499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C5945B03-0756-9CCC-B127-45246D81F48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4519344" y="3221918"/>
            <a:ext cx="3863832" cy="2080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336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8FB502-7617-72C2-FA4D-5ED2BA7E70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2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97D03-76EF-A3CA-FC7D-5A06479071FA}"/>
              </a:ext>
            </a:extLst>
          </p:cNvPr>
          <p:cNvSpPr/>
          <p:nvPr/>
        </p:nvSpPr>
        <p:spPr bwMode="white">
          <a:xfrm>
            <a:off x="1544297" y="4308273"/>
            <a:ext cx="1546468" cy="30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28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F1F8C-B667-ABF9-A63F-965F1F9EC6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2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B34D40-A04C-85A3-5E14-2F74724F0262}"/>
              </a:ext>
            </a:extLst>
          </p:cNvPr>
          <p:cNvSpPr/>
          <p:nvPr/>
        </p:nvSpPr>
        <p:spPr bwMode="white">
          <a:xfrm>
            <a:off x="5015238" y="2900984"/>
            <a:ext cx="1571428" cy="40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68AEDA-2DDB-2E4C-585F-2CB98087C158}"/>
              </a:ext>
            </a:extLst>
          </p:cNvPr>
          <p:cNvSpPr/>
          <p:nvPr/>
        </p:nvSpPr>
        <p:spPr bwMode="white">
          <a:xfrm>
            <a:off x="2605714" y="3722234"/>
            <a:ext cx="1504761" cy="40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D89FD0E-FFA4-49A4-7B77-0AA1F1C2A0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/>
        </p:blipFill>
        <p:spPr>
          <a:xfrm>
            <a:off x="3317907" y="4314299"/>
            <a:ext cx="5556186" cy="2324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6881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7C320-2057-1C1D-5030-C389EDC159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10800000" cy="411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EC63C2-412D-2FE8-ACAF-91BC75243262}"/>
              </a:ext>
            </a:extLst>
          </p:cNvPr>
          <p:cNvSpPr/>
          <p:nvPr/>
        </p:nvSpPr>
        <p:spPr bwMode="white">
          <a:xfrm>
            <a:off x="7295536" y="3509736"/>
            <a:ext cx="1737379" cy="46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582996-A348-49C5-B517-A1B096237B75}"/>
              </a:ext>
            </a:extLst>
          </p:cNvPr>
          <p:cNvSpPr/>
          <p:nvPr/>
        </p:nvSpPr>
        <p:spPr bwMode="white">
          <a:xfrm>
            <a:off x="4718630" y="4338400"/>
            <a:ext cx="2000842" cy="50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D89FD0E-FFA4-49A4-7B77-0AA1F1C2A0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219"/>
          <a:stretch/>
        </p:blipFill>
        <p:spPr>
          <a:xfrm>
            <a:off x="7176120" y="4338400"/>
            <a:ext cx="4705120" cy="1968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193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2023-12-09T14:18:24Z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