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7905" y="3095666"/>
            <a:ext cx="3876190" cy="6666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0B13C8-0244-B936-71F7-0C4B92F148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2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01F7B4-3C52-27BB-905E-CBFC79F0F60C}"/>
              </a:ext>
            </a:extLst>
          </p:cNvPr>
          <p:cNvSpPr/>
          <p:nvPr/>
        </p:nvSpPr>
        <p:spPr bwMode="white">
          <a:xfrm>
            <a:off x="10177142" y="2269125"/>
            <a:ext cx="352380" cy="381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544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B60999-6E9B-D057-D52A-5CA17AEF63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1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3A9621-6E5C-8491-0D99-7CD6F2E31037}"/>
              </a:ext>
            </a:extLst>
          </p:cNvPr>
          <p:cNvSpPr/>
          <p:nvPr/>
        </p:nvSpPr>
        <p:spPr bwMode="white">
          <a:xfrm>
            <a:off x="10110476" y="2220535"/>
            <a:ext cx="409523" cy="371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48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F1878E-70D2-DD40-D2D8-B8F650CE4C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37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369265-D756-69E4-5FB5-33BD00F18176}"/>
              </a:ext>
            </a:extLst>
          </p:cNvPr>
          <p:cNvSpPr/>
          <p:nvPr/>
        </p:nvSpPr>
        <p:spPr bwMode="white">
          <a:xfrm>
            <a:off x="3088502" y="3358542"/>
            <a:ext cx="959961" cy="35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A74AB3-E933-4849-A23F-D43F35017E27}"/>
              </a:ext>
            </a:extLst>
          </p:cNvPr>
          <p:cNvSpPr/>
          <p:nvPr/>
        </p:nvSpPr>
        <p:spPr bwMode="white">
          <a:xfrm>
            <a:off x="4927679" y="3284984"/>
            <a:ext cx="977904" cy="432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D999BE-92C4-5624-8677-51BA1B5D5CA6}"/>
              </a:ext>
            </a:extLst>
          </p:cNvPr>
          <p:cNvSpPr/>
          <p:nvPr/>
        </p:nvSpPr>
        <p:spPr bwMode="white">
          <a:xfrm>
            <a:off x="6443880" y="3358542"/>
            <a:ext cx="179431" cy="34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128A52-C848-28BE-3B96-7A22D89253A9}"/>
              </a:ext>
            </a:extLst>
          </p:cNvPr>
          <p:cNvSpPr/>
          <p:nvPr/>
        </p:nvSpPr>
        <p:spPr bwMode="white">
          <a:xfrm>
            <a:off x="7547386" y="3358542"/>
            <a:ext cx="502409" cy="349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DC9F5E-55EA-E0C3-75B8-9440D1172C6E}"/>
              </a:ext>
            </a:extLst>
          </p:cNvPr>
          <p:cNvSpPr/>
          <p:nvPr/>
        </p:nvSpPr>
        <p:spPr bwMode="white">
          <a:xfrm>
            <a:off x="9108444" y="3358542"/>
            <a:ext cx="744642" cy="349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CB7B1A7-C87A-EEB2-B6C9-D8390070C5C7}"/>
              </a:ext>
            </a:extLst>
          </p:cNvPr>
          <p:cNvSpPr/>
          <p:nvPr/>
        </p:nvSpPr>
        <p:spPr bwMode="white">
          <a:xfrm>
            <a:off x="6174732" y="5049752"/>
            <a:ext cx="4529780" cy="65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DD32C4D-DF28-5E2F-0AA9-E21209BB37CA}"/>
              </a:ext>
            </a:extLst>
          </p:cNvPr>
          <p:cNvSpPr/>
          <p:nvPr/>
        </p:nvSpPr>
        <p:spPr bwMode="white">
          <a:xfrm>
            <a:off x="2209285" y="6086018"/>
            <a:ext cx="5038843" cy="448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265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1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E9E637-FAE9-12D4-A9E9-E7CF1C981D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8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95488E-BE9C-088F-0919-9FC78C7F52BF}"/>
              </a:ext>
            </a:extLst>
          </p:cNvPr>
          <p:cNvSpPr/>
          <p:nvPr/>
        </p:nvSpPr>
        <p:spPr bwMode="white">
          <a:xfrm>
            <a:off x="8434285" y="2132857"/>
            <a:ext cx="1478139" cy="527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E062BC-72CA-B88E-C678-E1123CBED1BF}"/>
              </a:ext>
            </a:extLst>
          </p:cNvPr>
          <p:cNvSpPr/>
          <p:nvPr/>
        </p:nvSpPr>
        <p:spPr bwMode="white">
          <a:xfrm>
            <a:off x="4758095" y="3212977"/>
            <a:ext cx="1913969" cy="514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70A5C9-3E1F-324A-B216-CD413FF975C4}"/>
              </a:ext>
            </a:extLst>
          </p:cNvPr>
          <p:cNvSpPr/>
          <p:nvPr/>
        </p:nvSpPr>
        <p:spPr bwMode="white">
          <a:xfrm>
            <a:off x="2491428" y="5301400"/>
            <a:ext cx="1342857" cy="390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455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45319D-6067-EC7A-3B9E-EF6476C86C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32D5C6-0FF8-BD67-62ED-6375514E02EF}"/>
              </a:ext>
            </a:extLst>
          </p:cNvPr>
          <p:cNvSpPr/>
          <p:nvPr/>
        </p:nvSpPr>
        <p:spPr bwMode="white">
          <a:xfrm>
            <a:off x="10081904" y="2899640"/>
            <a:ext cx="361904" cy="37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713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C3E966-F13B-395C-465A-EFA367F8B1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45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9907D6-F219-01AF-DA54-4929AC6F49A9}"/>
              </a:ext>
            </a:extLst>
          </p:cNvPr>
          <p:cNvSpPr/>
          <p:nvPr/>
        </p:nvSpPr>
        <p:spPr bwMode="white">
          <a:xfrm>
            <a:off x="9322828" y="2851024"/>
            <a:ext cx="315700" cy="35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3B228C-D175-CF02-CFA8-8EFE314A605C}"/>
              </a:ext>
            </a:extLst>
          </p:cNvPr>
          <p:cNvSpPr/>
          <p:nvPr/>
        </p:nvSpPr>
        <p:spPr bwMode="white">
          <a:xfrm>
            <a:off x="3789306" y="6099804"/>
            <a:ext cx="1227722" cy="37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52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D222AC-5CD3-C7E7-26A9-9F30CAE71D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A82244-A05D-B9E4-A4AE-4510D1AB43C7}"/>
              </a:ext>
            </a:extLst>
          </p:cNvPr>
          <p:cNvSpPr/>
          <p:nvPr/>
        </p:nvSpPr>
        <p:spPr bwMode="white">
          <a:xfrm>
            <a:off x="1481904" y="3573016"/>
            <a:ext cx="497413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45E2D1F-E7DE-B3D9-7914-66819F65BFB1}"/>
              </a:ext>
            </a:extLst>
          </p:cNvPr>
          <p:cNvSpPr/>
          <p:nvPr/>
        </p:nvSpPr>
        <p:spPr bwMode="white">
          <a:xfrm>
            <a:off x="2855640" y="4941168"/>
            <a:ext cx="1483406" cy="45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062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45DE1F-818F-719D-EEFB-3E029BCAB7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29FB96-EEA3-06FE-6C97-30B1A36DB68B}"/>
              </a:ext>
            </a:extLst>
          </p:cNvPr>
          <p:cNvSpPr/>
          <p:nvPr/>
        </p:nvSpPr>
        <p:spPr bwMode="white">
          <a:xfrm>
            <a:off x="681904" y="2439558"/>
            <a:ext cx="4333976" cy="106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2628272-F060-26E0-AB8F-A4B2FE641E34}"/>
              </a:ext>
            </a:extLst>
          </p:cNvPr>
          <p:cNvSpPr/>
          <p:nvPr/>
        </p:nvSpPr>
        <p:spPr bwMode="white">
          <a:xfrm>
            <a:off x="2279576" y="3861048"/>
            <a:ext cx="1564233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957AE9E-E16A-1C26-EDE7-16357ADBF16F}"/>
              </a:ext>
            </a:extLst>
          </p:cNvPr>
          <p:cNvSpPr/>
          <p:nvPr/>
        </p:nvSpPr>
        <p:spPr bwMode="white">
          <a:xfrm>
            <a:off x="2279577" y="5229200"/>
            <a:ext cx="1068994" cy="90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12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4AED7C-7732-5675-24CB-FE8B03EB36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D2CF42-2C36-855C-30C3-5892D44C7264}"/>
              </a:ext>
            </a:extLst>
          </p:cNvPr>
          <p:cNvSpPr/>
          <p:nvPr/>
        </p:nvSpPr>
        <p:spPr bwMode="white">
          <a:xfrm>
            <a:off x="1481904" y="3019714"/>
            <a:ext cx="3461968" cy="40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8DA3EA-B5FC-0015-A66C-D444806E8792}"/>
              </a:ext>
            </a:extLst>
          </p:cNvPr>
          <p:cNvSpPr/>
          <p:nvPr/>
        </p:nvSpPr>
        <p:spPr bwMode="white">
          <a:xfrm>
            <a:off x="1343472" y="3905468"/>
            <a:ext cx="2520279" cy="891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AE3B65E-DCF1-5E58-A705-C5D0ACEF18DD}"/>
              </a:ext>
            </a:extLst>
          </p:cNvPr>
          <p:cNvSpPr/>
          <p:nvPr/>
        </p:nvSpPr>
        <p:spPr bwMode="white">
          <a:xfrm>
            <a:off x="1343472" y="5085184"/>
            <a:ext cx="1881289" cy="97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96788EA9-4FC2-2D01-7A70-608BEA1CEF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3"/>
          <a:stretch/>
        </p:blipFill>
        <p:spPr>
          <a:xfrm>
            <a:off x="6312024" y="1916832"/>
            <a:ext cx="4727928" cy="323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B8EF4DD-EE98-E5A7-BAF1-A097A06043F8}"/>
              </a:ext>
            </a:extLst>
          </p:cNvPr>
          <p:cNvSpPr/>
          <p:nvPr/>
        </p:nvSpPr>
        <p:spPr bwMode="white">
          <a:xfrm>
            <a:off x="6273928" y="3071910"/>
            <a:ext cx="4358576" cy="501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54906D5-CA39-1D4F-73A8-84EBCB5B9FAB}"/>
              </a:ext>
            </a:extLst>
          </p:cNvPr>
          <p:cNvSpPr/>
          <p:nvPr/>
        </p:nvSpPr>
        <p:spPr bwMode="white">
          <a:xfrm>
            <a:off x="6273928" y="3950152"/>
            <a:ext cx="2774400" cy="41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9A25F73-585F-AD2C-B3D4-4FF1CF05859D}"/>
              </a:ext>
            </a:extLst>
          </p:cNvPr>
          <p:cNvSpPr/>
          <p:nvPr/>
        </p:nvSpPr>
        <p:spPr bwMode="white">
          <a:xfrm>
            <a:off x="6273928" y="4797151"/>
            <a:ext cx="1571428" cy="32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157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8" grpId="0" animBg="1"/>
      <p:bldP spid="20" grpId="0" animBg="1"/>
      <p:bldP spid="21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176AF7-DB18-65E0-4E9C-8AAB386C2A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1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0103F6-601A-CD48-D9F9-63C5FB0F808B}"/>
              </a:ext>
            </a:extLst>
          </p:cNvPr>
          <p:cNvSpPr/>
          <p:nvPr/>
        </p:nvSpPr>
        <p:spPr bwMode="white">
          <a:xfrm>
            <a:off x="1491428" y="3049956"/>
            <a:ext cx="8709028" cy="523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A9D5F6-E42D-7AF3-0A93-FCF4A17AF3D6}"/>
              </a:ext>
            </a:extLst>
          </p:cNvPr>
          <p:cNvSpPr/>
          <p:nvPr/>
        </p:nvSpPr>
        <p:spPr bwMode="white">
          <a:xfrm>
            <a:off x="1491428" y="3869702"/>
            <a:ext cx="4244532" cy="409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199258-CE2E-AB16-E519-DEC5EA694D74}"/>
              </a:ext>
            </a:extLst>
          </p:cNvPr>
          <p:cNvSpPr/>
          <p:nvPr/>
        </p:nvSpPr>
        <p:spPr bwMode="white">
          <a:xfrm>
            <a:off x="1575631" y="4617506"/>
            <a:ext cx="6986177" cy="75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D1CCDAD-9F9F-230B-2A31-6123BFDAAF89}"/>
              </a:ext>
            </a:extLst>
          </p:cNvPr>
          <p:cNvSpPr/>
          <p:nvPr/>
        </p:nvSpPr>
        <p:spPr bwMode="white">
          <a:xfrm>
            <a:off x="1558095" y="5699830"/>
            <a:ext cx="5638095" cy="4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423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DDBEFD-4638-66B3-B14B-A691B05825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833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EDA7C2-350B-5663-E157-87F9982AAC09}"/>
              </a:ext>
            </a:extLst>
          </p:cNvPr>
          <p:cNvSpPr/>
          <p:nvPr/>
        </p:nvSpPr>
        <p:spPr bwMode="white">
          <a:xfrm>
            <a:off x="9269920" y="3668727"/>
            <a:ext cx="374767" cy="331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766AE4-08B1-9087-1D89-8D16880165BF}"/>
              </a:ext>
            </a:extLst>
          </p:cNvPr>
          <p:cNvSpPr/>
          <p:nvPr/>
        </p:nvSpPr>
        <p:spPr bwMode="white">
          <a:xfrm>
            <a:off x="9322214" y="5265818"/>
            <a:ext cx="296327" cy="340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1CB096-B20D-E184-FE4B-003C3BF692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5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E8E45B-1756-9256-EBEC-C0878DFF9E19}"/>
              </a:ext>
            </a:extLst>
          </p:cNvPr>
          <p:cNvSpPr/>
          <p:nvPr/>
        </p:nvSpPr>
        <p:spPr bwMode="white">
          <a:xfrm>
            <a:off x="1491428" y="3716255"/>
            <a:ext cx="8637020" cy="41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900CAE-9CAD-A609-3183-56BF4F4D8F8C}"/>
              </a:ext>
            </a:extLst>
          </p:cNvPr>
          <p:cNvSpPr/>
          <p:nvPr/>
        </p:nvSpPr>
        <p:spPr bwMode="white">
          <a:xfrm>
            <a:off x="1539047" y="4554778"/>
            <a:ext cx="3885714" cy="40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FB5138-9C2E-5FEF-C993-207302909CBD}"/>
              </a:ext>
            </a:extLst>
          </p:cNvPr>
          <p:cNvSpPr/>
          <p:nvPr/>
        </p:nvSpPr>
        <p:spPr bwMode="white">
          <a:xfrm>
            <a:off x="1558095" y="5374243"/>
            <a:ext cx="2800000" cy="39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09FA5F-888D-00FF-589A-B50A6684E0BC}"/>
              </a:ext>
            </a:extLst>
          </p:cNvPr>
          <p:cNvSpPr/>
          <p:nvPr/>
        </p:nvSpPr>
        <p:spPr bwMode="white">
          <a:xfrm>
            <a:off x="1500952" y="6184180"/>
            <a:ext cx="7907416" cy="41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448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570714-4932-B01C-3EF4-6905832E4E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31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2265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85568B-E162-2EBF-5E58-2DD1BC4E08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7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8084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B81D0E-81B6-1973-185F-32BCB8C630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3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E648FA-7D73-9D4A-3313-6A03A421EE26}"/>
              </a:ext>
            </a:extLst>
          </p:cNvPr>
          <p:cNvSpPr/>
          <p:nvPr/>
        </p:nvSpPr>
        <p:spPr bwMode="white">
          <a:xfrm>
            <a:off x="681904" y="1105378"/>
            <a:ext cx="6494216" cy="466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2ABEA0-45E2-7262-C887-1EE1258E40DA}"/>
              </a:ext>
            </a:extLst>
          </p:cNvPr>
          <p:cNvSpPr/>
          <p:nvPr/>
        </p:nvSpPr>
        <p:spPr bwMode="white">
          <a:xfrm>
            <a:off x="681904" y="1829440"/>
            <a:ext cx="4622008" cy="591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CF3CEA1-8DDE-B488-A618-4B774CF8A634}"/>
              </a:ext>
            </a:extLst>
          </p:cNvPr>
          <p:cNvSpPr/>
          <p:nvPr/>
        </p:nvSpPr>
        <p:spPr bwMode="white">
          <a:xfrm>
            <a:off x="681904" y="2678121"/>
            <a:ext cx="4261968" cy="53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7EC4E1D-4A56-6418-21A6-9FF739B13742}"/>
              </a:ext>
            </a:extLst>
          </p:cNvPr>
          <p:cNvSpPr/>
          <p:nvPr/>
        </p:nvSpPr>
        <p:spPr bwMode="white">
          <a:xfrm>
            <a:off x="681904" y="3582429"/>
            <a:ext cx="4342857" cy="38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A9E5927-C694-C89F-D3CE-AF67B00393E8}"/>
              </a:ext>
            </a:extLst>
          </p:cNvPr>
          <p:cNvSpPr/>
          <p:nvPr/>
        </p:nvSpPr>
        <p:spPr bwMode="white">
          <a:xfrm>
            <a:off x="645328" y="4392234"/>
            <a:ext cx="6926264" cy="41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BEAE699-3289-3C58-5355-4B32832BBA8B}"/>
              </a:ext>
            </a:extLst>
          </p:cNvPr>
          <p:cNvSpPr/>
          <p:nvPr/>
        </p:nvSpPr>
        <p:spPr bwMode="white">
          <a:xfrm>
            <a:off x="681904" y="5221093"/>
            <a:ext cx="4514285" cy="390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FBEAE699-3289-3C58-5355-4B32832BBA8B}"/>
              </a:ext>
            </a:extLst>
          </p:cNvPr>
          <p:cNvSpPr/>
          <p:nvPr/>
        </p:nvSpPr>
        <p:spPr bwMode="white">
          <a:xfrm>
            <a:off x="7571592" y="4388784"/>
            <a:ext cx="3254717" cy="390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44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6" grpId="0" animBg="1"/>
      <p:bldP spid="17" grpId="0" animBg="1"/>
      <p:bldP spid="19" grpId="0" animBg="1"/>
      <p:bldP spid="3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B61096-B362-548B-2E9B-0707F257C5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7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0D498F-3769-6275-C112-7EA55EF744A3}"/>
              </a:ext>
            </a:extLst>
          </p:cNvPr>
          <p:cNvSpPr/>
          <p:nvPr/>
        </p:nvSpPr>
        <p:spPr bwMode="white">
          <a:xfrm>
            <a:off x="681904" y="1277264"/>
            <a:ext cx="9086504" cy="495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770DD0-C193-5101-0F8A-C7DA0DEC84AA}"/>
              </a:ext>
            </a:extLst>
          </p:cNvPr>
          <p:cNvSpPr/>
          <p:nvPr/>
        </p:nvSpPr>
        <p:spPr bwMode="white">
          <a:xfrm>
            <a:off x="681904" y="2107204"/>
            <a:ext cx="5054056" cy="52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8A90D5-BF65-7DE1-F90A-99E5085D0547}"/>
              </a:ext>
            </a:extLst>
          </p:cNvPr>
          <p:cNvSpPr/>
          <p:nvPr/>
        </p:nvSpPr>
        <p:spPr bwMode="white">
          <a:xfrm>
            <a:off x="681904" y="2927605"/>
            <a:ext cx="2142857" cy="41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6F0B95F-FBE8-323F-3429-A002E54D807C}"/>
              </a:ext>
            </a:extLst>
          </p:cNvPr>
          <p:cNvSpPr/>
          <p:nvPr/>
        </p:nvSpPr>
        <p:spPr bwMode="white">
          <a:xfrm>
            <a:off x="720000" y="3789039"/>
            <a:ext cx="5015959" cy="54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135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B49311-0782-6158-0B07-61D7C341C1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28C6DF-8019-EC26-4F78-8840CA17A54B}"/>
              </a:ext>
            </a:extLst>
          </p:cNvPr>
          <p:cNvSpPr/>
          <p:nvPr/>
        </p:nvSpPr>
        <p:spPr bwMode="white">
          <a:xfrm>
            <a:off x="10062857" y="1257780"/>
            <a:ext cx="361904" cy="371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310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4F0BEB-BE7D-F7C0-15BE-D90E597F81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21974A-5FAE-1636-092C-C290AE2ED90E}"/>
              </a:ext>
            </a:extLst>
          </p:cNvPr>
          <p:cNvSpPr/>
          <p:nvPr/>
        </p:nvSpPr>
        <p:spPr bwMode="white">
          <a:xfrm>
            <a:off x="10072380" y="1267255"/>
            <a:ext cx="352380" cy="37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770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D844A7-6478-59A9-7F4B-EE865952D3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EEB343-B827-110F-6A19-A078D558FBF3}"/>
              </a:ext>
            </a:extLst>
          </p:cNvPr>
          <p:cNvSpPr/>
          <p:nvPr/>
        </p:nvSpPr>
        <p:spPr bwMode="white">
          <a:xfrm>
            <a:off x="4596190" y="1620125"/>
            <a:ext cx="1238095" cy="381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D43F01-15C8-D85D-36C4-1D279432E6A4}"/>
              </a:ext>
            </a:extLst>
          </p:cNvPr>
          <p:cNvSpPr/>
          <p:nvPr/>
        </p:nvSpPr>
        <p:spPr bwMode="white">
          <a:xfrm>
            <a:off x="8688288" y="1196752"/>
            <a:ext cx="792088" cy="109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011BF7-3A78-C7CD-CD3A-7D21CB647DC0}"/>
              </a:ext>
            </a:extLst>
          </p:cNvPr>
          <p:cNvSpPr/>
          <p:nvPr/>
        </p:nvSpPr>
        <p:spPr bwMode="white">
          <a:xfrm>
            <a:off x="4596190" y="3068960"/>
            <a:ext cx="1355794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4152A25-B1F5-FF43-ADAA-3360F93373D4}"/>
              </a:ext>
            </a:extLst>
          </p:cNvPr>
          <p:cNvSpPr/>
          <p:nvPr/>
        </p:nvSpPr>
        <p:spPr bwMode="white">
          <a:xfrm>
            <a:off x="9480376" y="2852937"/>
            <a:ext cx="720080" cy="997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FACD232-5480-862A-B726-B207AF7E9430}"/>
              </a:ext>
            </a:extLst>
          </p:cNvPr>
          <p:cNvSpPr/>
          <p:nvPr/>
        </p:nvSpPr>
        <p:spPr bwMode="white">
          <a:xfrm>
            <a:off x="2786666" y="4489035"/>
            <a:ext cx="304761" cy="371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F174F4F-913E-905F-326B-45D56A695F9C}"/>
              </a:ext>
            </a:extLst>
          </p:cNvPr>
          <p:cNvSpPr/>
          <p:nvPr/>
        </p:nvSpPr>
        <p:spPr bwMode="white">
          <a:xfrm>
            <a:off x="7310476" y="4489035"/>
            <a:ext cx="295238" cy="362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73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FA0BA4-4AA3-B357-E2C7-C21AC98CBD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688570-0005-1643-E61D-BDBD8613AA63}"/>
              </a:ext>
            </a:extLst>
          </p:cNvPr>
          <p:cNvSpPr/>
          <p:nvPr/>
        </p:nvSpPr>
        <p:spPr bwMode="white">
          <a:xfrm>
            <a:off x="1234285" y="3477260"/>
            <a:ext cx="4438095" cy="40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B8777C-BCD5-8E95-85E2-36E6A97EC639}"/>
              </a:ext>
            </a:extLst>
          </p:cNvPr>
          <p:cNvSpPr/>
          <p:nvPr/>
        </p:nvSpPr>
        <p:spPr bwMode="white">
          <a:xfrm>
            <a:off x="1300952" y="4296471"/>
            <a:ext cx="3219047" cy="504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591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B30F33-93FB-0AF8-E221-6FCEB0B27A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FEA273-F06E-41AC-AED1-A6242ED17497}"/>
              </a:ext>
            </a:extLst>
          </p:cNvPr>
          <p:cNvSpPr/>
          <p:nvPr/>
        </p:nvSpPr>
        <p:spPr bwMode="white">
          <a:xfrm>
            <a:off x="681904" y="1191350"/>
            <a:ext cx="2419047" cy="391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D3A931-4D64-A9DD-93E1-D4575943959F}"/>
              </a:ext>
            </a:extLst>
          </p:cNvPr>
          <p:cNvSpPr/>
          <p:nvPr/>
        </p:nvSpPr>
        <p:spPr bwMode="white">
          <a:xfrm>
            <a:off x="681904" y="2011529"/>
            <a:ext cx="1761904" cy="505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2D5A489-DFA3-2BD3-6964-87CCBA1C0D79}"/>
              </a:ext>
            </a:extLst>
          </p:cNvPr>
          <p:cNvSpPr/>
          <p:nvPr/>
        </p:nvSpPr>
        <p:spPr bwMode="white">
          <a:xfrm>
            <a:off x="551384" y="2946153"/>
            <a:ext cx="7920880" cy="87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18074798-680B-E7F3-6D24-B7245FCEB9E6}"/>
              </a:ext>
            </a:extLst>
          </p:cNvPr>
          <p:cNvSpPr/>
          <p:nvPr/>
        </p:nvSpPr>
        <p:spPr bwMode="white">
          <a:xfrm>
            <a:off x="551384" y="4233643"/>
            <a:ext cx="4176464" cy="1010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D95A4844-95BE-CE59-3F7B-83F796D881AE}"/>
              </a:ext>
            </a:extLst>
          </p:cNvPr>
          <p:cNvSpPr/>
          <p:nvPr/>
        </p:nvSpPr>
        <p:spPr bwMode="white">
          <a:xfrm>
            <a:off x="681904" y="5654651"/>
            <a:ext cx="4990476" cy="495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909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5" grpId="0" animBg="1"/>
      <p:bldP spid="30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D770DA-406C-42D3-9D60-CC01B2D703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75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5D823F-42AF-EAEC-8C30-6B53A45F97BC}"/>
              </a:ext>
            </a:extLst>
          </p:cNvPr>
          <p:cNvSpPr/>
          <p:nvPr/>
        </p:nvSpPr>
        <p:spPr bwMode="white">
          <a:xfrm>
            <a:off x="9185520" y="2115466"/>
            <a:ext cx="315432" cy="34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69E1DB-AE2D-CC05-3464-8860274CF8CC}"/>
              </a:ext>
            </a:extLst>
          </p:cNvPr>
          <p:cNvSpPr/>
          <p:nvPr/>
        </p:nvSpPr>
        <p:spPr bwMode="white">
          <a:xfrm>
            <a:off x="9202570" y="5375200"/>
            <a:ext cx="298381" cy="33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31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3C9DD7-E0D8-140D-FE6A-4D0AF67734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2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B341E0-23FA-F2CD-443F-1783591E51F7}"/>
              </a:ext>
            </a:extLst>
          </p:cNvPr>
          <p:cNvSpPr/>
          <p:nvPr/>
        </p:nvSpPr>
        <p:spPr bwMode="white">
          <a:xfrm>
            <a:off x="1758095" y="4960125"/>
            <a:ext cx="1066666" cy="486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39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2023-12-09T12:15:19Z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