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6000" y="2352809"/>
            <a:ext cx="8000000" cy="21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22EE9-7961-AA87-431C-82E9A97145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5A799-8285-1A05-F3DE-E494033DF432}"/>
              </a:ext>
            </a:extLst>
          </p:cNvPr>
          <p:cNvSpPr/>
          <p:nvPr/>
        </p:nvSpPr>
        <p:spPr bwMode="white">
          <a:xfrm>
            <a:off x="8139047" y="3804805"/>
            <a:ext cx="514285" cy="381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DD7342-4901-515D-E5F2-237A57498EF8}"/>
              </a:ext>
            </a:extLst>
          </p:cNvPr>
          <p:cNvSpPr/>
          <p:nvPr/>
        </p:nvSpPr>
        <p:spPr bwMode="white">
          <a:xfrm>
            <a:off x="8224761" y="4653136"/>
            <a:ext cx="3523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C5CDA-EE10-5DCD-2923-90A84475D308}"/>
              </a:ext>
            </a:extLst>
          </p:cNvPr>
          <p:cNvSpPr/>
          <p:nvPr/>
        </p:nvSpPr>
        <p:spPr bwMode="white">
          <a:xfrm>
            <a:off x="8139047" y="5540733"/>
            <a:ext cx="523809" cy="371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88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A78B2-7678-D0EC-460C-734BD1A2D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E9776D-A5DE-0522-3B9C-D637109260FB}"/>
              </a:ext>
            </a:extLst>
          </p:cNvPr>
          <p:cNvSpPr/>
          <p:nvPr/>
        </p:nvSpPr>
        <p:spPr bwMode="white">
          <a:xfrm>
            <a:off x="690358" y="3826054"/>
            <a:ext cx="4541545" cy="32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66FDDC-2BEA-E9A6-E7C6-4834D1A8CFE2}"/>
              </a:ext>
            </a:extLst>
          </p:cNvPr>
          <p:cNvSpPr/>
          <p:nvPr/>
        </p:nvSpPr>
        <p:spPr bwMode="white">
          <a:xfrm>
            <a:off x="5292023" y="3806117"/>
            <a:ext cx="3831014" cy="41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7F3956-4D64-5605-8EAB-C9932A9A1050}"/>
              </a:ext>
            </a:extLst>
          </p:cNvPr>
          <p:cNvSpPr/>
          <p:nvPr/>
        </p:nvSpPr>
        <p:spPr bwMode="white">
          <a:xfrm>
            <a:off x="690359" y="5056633"/>
            <a:ext cx="4927707" cy="318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F975DC-A7BD-998C-104C-5BC2B5555E8F}"/>
              </a:ext>
            </a:extLst>
          </p:cNvPr>
          <p:cNvSpPr/>
          <p:nvPr/>
        </p:nvSpPr>
        <p:spPr bwMode="white">
          <a:xfrm>
            <a:off x="690358" y="5668461"/>
            <a:ext cx="7853913" cy="518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DA411F4-3AB4-DA9B-E3E5-81C877D97300}"/>
              </a:ext>
            </a:extLst>
          </p:cNvPr>
          <p:cNvSpPr/>
          <p:nvPr/>
        </p:nvSpPr>
        <p:spPr bwMode="white">
          <a:xfrm>
            <a:off x="690359" y="6316864"/>
            <a:ext cx="4379361" cy="303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766FDDC-2BEA-E9A6-E7C6-4834D1A8CFE2}"/>
              </a:ext>
            </a:extLst>
          </p:cNvPr>
          <p:cNvSpPr/>
          <p:nvPr/>
        </p:nvSpPr>
        <p:spPr bwMode="white">
          <a:xfrm>
            <a:off x="692568" y="4378414"/>
            <a:ext cx="2135640" cy="41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766FDDC-2BEA-E9A6-E7C6-4834D1A8CFE2}"/>
              </a:ext>
            </a:extLst>
          </p:cNvPr>
          <p:cNvSpPr/>
          <p:nvPr/>
        </p:nvSpPr>
        <p:spPr bwMode="white">
          <a:xfrm>
            <a:off x="2855640" y="4431375"/>
            <a:ext cx="5184576" cy="41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58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2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39C38-158A-AC05-D522-1E8CDF306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0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EF176C-E8D7-3143-81EC-237E50247BAE}"/>
              </a:ext>
            </a:extLst>
          </p:cNvPr>
          <p:cNvSpPr/>
          <p:nvPr/>
        </p:nvSpPr>
        <p:spPr bwMode="white">
          <a:xfrm>
            <a:off x="5112677" y="3355180"/>
            <a:ext cx="419089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924491-0CAB-7059-37E5-1E3D58081FBB}"/>
              </a:ext>
            </a:extLst>
          </p:cNvPr>
          <p:cNvSpPr/>
          <p:nvPr/>
        </p:nvSpPr>
        <p:spPr bwMode="white">
          <a:xfrm>
            <a:off x="4546130" y="5528765"/>
            <a:ext cx="426850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8FE2A1-1A3D-2630-5AB3-DEFB4D8DA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39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56293-0DE7-9D5F-5CB9-292213FA0124}"/>
              </a:ext>
            </a:extLst>
          </p:cNvPr>
          <p:cNvSpPr/>
          <p:nvPr/>
        </p:nvSpPr>
        <p:spPr bwMode="white">
          <a:xfrm>
            <a:off x="4928484" y="2442089"/>
            <a:ext cx="463792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3AFFC1-947A-E0CD-5F98-65B45583E93A}"/>
              </a:ext>
            </a:extLst>
          </p:cNvPr>
          <p:cNvSpPr/>
          <p:nvPr/>
        </p:nvSpPr>
        <p:spPr bwMode="white">
          <a:xfrm>
            <a:off x="7676883" y="2442089"/>
            <a:ext cx="463792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3A904A-DFBA-9455-A4F0-E2E0B690EC6C}"/>
              </a:ext>
            </a:extLst>
          </p:cNvPr>
          <p:cNvSpPr/>
          <p:nvPr/>
        </p:nvSpPr>
        <p:spPr bwMode="white">
          <a:xfrm>
            <a:off x="1681939" y="3508119"/>
            <a:ext cx="463792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7A180B-2650-8381-3F86-BE731DF97E93}"/>
              </a:ext>
            </a:extLst>
          </p:cNvPr>
          <p:cNvSpPr/>
          <p:nvPr/>
        </p:nvSpPr>
        <p:spPr bwMode="white">
          <a:xfrm>
            <a:off x="8183618" y="4149081"/>
            <a:ext cx="1944829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4EB7CF-4D7E-F513-15F7-92FDE0C93D1E}"/>
              </a:ext>
            </a:extLst>
          </p:cNvPr>
          <p:cNvSpPr/>
          <p:nvPr/>
        </p:nvSpPr>
        <p:spPr bwMode="white">
          <a:xfrm>
            <a:off x="1243913" y="5517232"/>
            <a:ext cx="3555943" cy="78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14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75685-8642-CB8F-40B8-B5E2FCD57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7F3FC7-2BDD-A51B-3106-498B8F654152}"/>
              </a:ext>
            </a:extLst>
          </p:cNvPr>
          <p:cNvSpPr/>
          <p:nvPr/>
        </p:nvSpPr>
        <p:spPr bwMode="white">
          <a:xfrm>
            <a:off x="10062857" y="2325427"/>
            <a:ext cx="409523" cy="36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797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3BEC7A-50C2-3A7C-0132-1E2AB19244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389BF4-6F2F-B507-8172-3EDD8A529C24}"/>
              </a:ext>
            </a:extLst>
          </p:cNvPr>
          <p:cNvSpPr/>
          <p:nvPr/>
        </p:nvSpPr>
        <p:spPr bwMode="white">
          <a:xfrm>
            <a:off x="2977142" y="2450023"/>
            <a:ext cx="523809" cy="37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F8BD6E-DD0E-8326-79B4-7A3E70910D5F}"/>
              </a:ext>
            </a:extLst>
          </p:cNvPr>
          <p:cNvSpPr/>
          <p:nvPr/>
        </p:nvSpPr>
        <p:spPr bwMode="white">
          <a:xfrm>
            <a:off x="3500952" y="3908976"/>
            <a:ext cx="514285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21747F-4F2D-09FD-3A5D-B79B38020CF2}"/>
              </a:ext>
            </a:extLst>
          </p:cNvPr>
          <p:cNvSpPr/>
          <p:nvPr/>
        </p:nvSpPr>
        <p:spPr bwMode="white">
          <a:xfrm>
            <a:off x="3967619" y="5100931"/>
            <a:ext cx="514285" cy="37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7DA0B2-4F57-0C85-C9F8-B0376D59F75D}"/>
              </a:ext>
            </a:extLst>
          </p:cNvPr>
          <p:cNvSpPr/>
          <p:nvPr/>
        </p:nvSpPr>
        <p:spPr bwMode="white">
          <a:xfrm>
            <a:off x="3967619" y="5978209"/>
            <a:ext cx="514285" cy="381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524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82B27-6D0C-7BED-5BE2-AAF4467057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0FCB3-6172-424E-9166-84DF40E6F488}"/>
              </a:ext>
            </a:extLst>
          </p:cNvPr>
          <p:cNvSpPr/>
          <p:nvPr/>
        </p:nvSpPr>
        <p:spPr bwMode="white">
          <a:xfrm>
            <a:off x="7072380" y="3926940"/>
            <a:ext cx="514285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74D5C7-66A6-989D-E082-037D005E97F4}"/>
              </a:ext>
            </a:extLst>
          </p:cNvPr>
          <p:cNvSpPr/>
          <p:nvPr/>
        </p:nvSpPr>
        <p:spPr bwMode="white">
          <a:xfrm>
            <a:off x="6862857" y="5099384"/>
            <a:ext cx="514285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6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1BC76-EF26-9DB4-1639-A0F73BEC5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6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1EE15-6BBC-DE6F-B0F4-14227952666B}"/>
              </a:ext>
            </a:extLst>
          </p:cNvPr>
          <p:cNvSpPr/>
          <p:nvPr/>
        </p:nvSpPr>
        <p:spPr bwMode="white">
          <a:xfrm>
            <a:off x="10158095" y="3670578"/>
            <a:ext cx="361904" cy="371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29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B79CB-ECA3-2CCD-97FD-122C30E44B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3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AF59DE-F2BD-724F-9996-5B1FDB5C3C2F}"/>
              </a:ext>
            </a:extLst>
          </p:cNvPr>
          <p:cNvSpPr/>
          <p:nvPr/>
        </p:nvSpPr>
        <p:spPr bwMode="white">
          <a:xfrm>
            <a:off x="4872380" y="2673478"/>
            <a:ext cx="1085714" cy="382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088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7B293-FA57-FDCC-E79B-4F0C4BC66F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1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45B84-F57B-4EE7-2DD7-B88AFE3C91BD}"/>
              </a:ext>
            </a:extLst>
          </p:cNvPr>
          <p:cNvSpPr/>
          <p:nvPr/>
        </p:nvSpPr>
        <p:spPr bwMode="white">
          <a:xfrm>
            <a:off x="1315817" y="4473609"/>
            <a:ext cx="6508375" cy="3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51CCAC-6E4B-6043-F021-D087E9E7695C}"/>
              </a:ext>
            </a:extLst>
          </p:cNvPr>
          <p:cNvSpPr/>
          <p:nvPr/>
        </p:nvSpPr>
        <p:spPr bwMode="white">
          <a:xfrm>
            <a:off x="1315818" y="5010413"/>
            <a:ext cx="5572270" cy="41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EC75B0-4725-5C38-76FB-A0610E88D68A}"/>
              </a:ext>
            </a:extLst>
          </p:cNvPr>
          <p:cNvSpPr/>
          <p:nvPr/>
        </p:nvSpPr>
        <p:spPr bwMode="white">
          <a:xfrm>
            <a:off x="1315817" y="5650208"/>
            <a:ext cx="5284239" cy="44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F859AAE-C760-A411-EF3A-74BD7614F1BC}"/>
              </a:ext>
            </a:extLst>
          </p:cNvPr>
          <p:cNvSpPr/>
          <p:nvPr/>
        </p:nvSpPr>
        <p:spPr bwMode="white">
          <a:xfrm>
            <a:off x="1127448" y="6290003"/>
            <a:ext cx="4608512" cy="44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4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2023-12-10T02:48:30Z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