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4095" y="3067095"/>
            <a:ext cx="7323809" cy="7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77C0D0-3145-1A64-C608-3DDBBD436D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B0ECF-3417-AFC1-81F0-9994C591A5B9}"/>
              </a:ext>
            </a:extLst>
          </p:cNvPr>
          <p:cNvSpPr/>
          <p:nvPr/>
        </p:nvSpPr>
        <p:spPr bwMode="white">
          <a:xfrm>
            <a:off x="2291428" y="3957984"/>
            <a:ext cx="1716340" cy="479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55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4C8AF-6609-4B2A-413E-320A71643A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AE5C16-3436-8DE3-1CD8-10845D66A420}"/>
              </a:ext>
            </a:extLst>
          </p:cNvPr>
          <p:cNvSpPr/>
          <p:nvPr/>
        </p:nvSpPr>
        <p:spPr bwMode="white">
          <a:xfrm>
            <a:off x="10062857" y="4488029"/>
            <a:ext cx="352380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0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832E4-F0B1-E5E7-5606-41679EE434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AA729A-58AE-5624-B506-4B0C03542376}"/>
              </a:ext>
            </a:extLst>
          </p:cNvPr>
          <p:cNvSpPr/>
          <p:nvPr/>
        </p:nvSpPr>
        <p:spPr bwMode="white">
          <a:xfrm>
            <a:off x="10062857" y="3778048"/>
            <a:ext cx="352380" cy="362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055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F59FA7-287A-66BE-D3F9-5F2F6C6C0E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8E6969-4F40-0905-5B04-51941EC64FAB}"/>
              </a:ext>
            </a:extLst>
          </p:cNvPr>
          <p:cNvSpPr/>
          <p:nvPr/>
        </p:nvSpPr>
        <p:spPr bwMode="white">
          <a:xfrm>
            <a:off x="6910476" y="2867585"/>
            <a:ext cx="1085713" cy="37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465E9A-0209-9F31-32AD-F8D9E3AA6A2B}"/>
              </a:ext>
            </a:extLst>
          </p:cNvPr>
          <p:cNvSpPr/>
          <p:nvPr/>
        </p:nvSpPr>
        <p:spPr bwMode="white">
          <a:xfrm>
            <a:off x="7948571" y="5944338"/>
            <a:ext cx="1857142" cy="4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68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1384E-4B35-424A-A5C1-43F8CCD869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34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3F86DF-91E0-0A0A-0F1B-59CFC340A1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0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C2C08A-5716-AC60-232D-4149C5744AF2}"/>
              </a:ext>
            </a:extLst>
          </p:cNvPr>
          <p:cNvSpPr/>
          <p:nvPr/>
        </p:nvSpPr>
        <p:spPr bwMode="white">
          <a:xfrm>
            <a:off x="688956" y="1158307"/>
            <a:ext cx="4811766" cy="357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B1F4C4-54AD-63AD-1E91-1765C508D709}"/>
              </a:ext>
            </a:extLst>
          </p:cNvPr>
          <p:cNvSpPr/>
          <p:nvPr/>
        </p:nvSpPr>
        <p:spPr bwMode="white">
          <a:xfrm>
            <a:off x="688956" y="1825908"/>
            <a:ext cx="2382600" cy="32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C6E23E-91F8-0E6E-66FD-293D5B48A7AF}"/>
              </a:ext>
            </a:extLst>
          </p:cNvPr>
          <p:cNvSpPr/>
          <p:nvPr/>
        </p:nvSpPr>
        <p:spPr bwMode="white">
          <a:xfrm>
            <a:off x="688956" y="2446932"/>
            <a:ext cx="4542948" cy="3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036F3F-EE52-5ED9-EFA1-009A83584EEF}"/>
              </a:ext>
            </a:extLst>
          </p:cNvPr>
          <p:cNvSpPr/>
          <p:nvPr/>
        </p:nvSpPr>
        <p:spPr bwMode="white">
          <a:xfrm>
            <a:off x="688956" y="3122296"/>
            <a:ext cx="3822868" cy="450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B9267AF-A2B7-9F77-B04A-01DA6613A737}"/>
              </a:ext>
            </a:extLst>
          </p:cNvPr>
          <p:cNvSpPr/>
          <p:nvPr/>
        </p:nvSpPr>
        <p:spPr bwMode="white">
          <a:xfrm>
            <a:off x="720000" y="3699028"/>
            <a:ext cx="4151864" cy="411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F6C80A-99BD-F630-0E6C-75E7FC131DD0}"/>
              </a:ext>
            </a:extLst>
          </p:cNvPr>
          <p:cNvSpPr/>
          <p:nvPr/>
        </p:nvSpPr>
        <p:spPr bwMode="white">
          <a:xfrm>
            <a:off x="688956" y="4410921"/>
            <a:ext cx="5983108" cy="939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26D0B5C-93F0-F660-94CA-6331FAF6053B}"/>
              </a:ext>
            </a:extLst>
          </p:cNvPr>
          <p:cNvSpPr/>
          <p:nvPr/>
        </p:nvSpPr>
        <p:spPr bwMode="white">
          <a:xfrm>
            <a:off x="688956" y="5590866"/>
            <a:ext cx="2871537" cy="411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E3D3957-BB09-51AA-AA55-D3DD8110796E}"/>
              </a:ext>
            </a:extLst>
          </p:cNvPr>
          <p:cNvSpPr/>
          <p:nvPr/>
        </p:nvSpPr>
        <p:spPr bwMode="white">
          <a:xfrm>
            <a:off x="688956" y="6320571"/>
            <a:ext cx="6224251" cy="34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57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3" grpId="0" animBg="1"/>
      <p:bldP spid="15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D4B693-F775-93DA-AB1D-332703672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640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BC8AE3-9EE9-A3FC-87DD-CEFCE0C234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784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38DAF2-15E0-B813-5700-A3E2871E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0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200DE8-7901-985B-1CFC-95BECEB6192C}"/>
              </a:ext>
            </a:extLst>
          </p:cNvPr>
          <p:cNvSpPr/>
          <p:nvPr/>
        </p:nvSpPr>
        <p:spPr bwMode="white">
          <a:xfrm>
            <a:off x="263352" y="1277031"/>
            <a:ext cx="8009028" cy="1172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772AB7-FCBE-6553-19A4-30BD93E2BFDC}"/>
              </a:ext>
            </a:extLst>
          </p:cNvPr>
          <p:cNvSpPr/>
          <p:nvPr/>
        </p:nvSpPr>
        <p:spPr bwMode="white">
          <a:xfrm>
            <a:off x="479376" y="2811722"/>
            <a:ext cx="3816424" cy="4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32D4F5-0393-D690-7EB9-C093FD2A7F08}"/>
              </a:ext>
            </a:extLst>
          </p:cNvPr>
          <p:cNvSpPr/>
          <p:nvPr/>
        </p:nvSpPr>
        <p:spPr bwMode="white">
          <a:xfrm>
            <a:off x="623392" y="3501008"/>
            <a:ext cx="6068036" cy="54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058E4E-4009-6E24-2684-CF37928CB0B6}"/>
              </a:ext>
            </a:extLst>
          </p:cNvPr>
          <p:cNvSpPr/>
          <p:nvPr/>
        </p:nvSpPr>
        <p:spPr bwMode="white">
          <a:xfrm>
            <a:off x="623392" y="4301716"/>
            <a:ext cx="8496944" cy="63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415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1993B-70BE-3EA8-9C5C-151BA00331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DFF296-A508-3A68-D64E-8BEB139F6145}"/>
              </a:ext>
            </a:extLst>
          </p:cNvPr>
          <p:cNvSpPr/>
          <p:nvPr/>
        </p:nvSpPr>
        <p:spPr bwMode="white">
          <a:xfrm>
            <a:off x="684521" y="1105127"/>
            <a:ext cx="1451039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5C5F6E-8D97-8E6C-CABD-98237D8C171B}"/>
              </a:ext>
            </a:extLst>
          </p:cNvPr>
          <p:cNvSpPr/>
          <p:nvPr/>
        </p:nvSpPr>
        <p:spPr bwMode="white">
          <a:xfrm>
            <a:off x="2171039" y="1105127"/>
            <a:ext cx="5293113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9CBD19B-92AD-4C7F-4F85-2D08325E8BFA}"/>
              </a:ext>
            </a:extLst>
          </p:cNvPr>
          <p:cNvSpPr/>
          <p:nvPr/>
        </p:nvSpPr>
        <p:spPr bwMode="white">
          <a:xfrm>
            <a:off x="119336" y="1841768"/>
            <a:ext cx="2051703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9AA506E-8CB5-273E-EEFE-9F9540DFF4D9}"/>
              </a:ext>
            </a:extLst>
          </p:cNvPr>
          <p:cNvSpPr/>
          <p:nvPr/>
        </p:nvSpPr>
        <p:spPr bwMode="white">
          <a:xfrm>
            <a:off x="2171038" y="1845284"/>
            <a:ext cx="5509137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E4086D1-9C64-E42D-8ED0-2731E8E5EA0A}"/>
              </a:ext>
            </a:extLst>
          </p:cNvPr>
          <p:cNvSpPr/>
          <p:nvPr/>
        </p:nvSpPr>
        <p:spPr bwMode="white">
          <a:xfrm>
            <a:off x="684521" y="2569534"/>
            <a:ext cx="1451039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039CC3D-7C49-B654-03A2-BAFD21BDECA1}"/>
              </a:ext>
            </a:extLst>
          </p:cNvPr>
          <p:cNvSpPr/>
          <p:nvPr/>
        </p:nvSpPr>
        <p:spPr bwMode="white">
          <a:xfrm>
            <a:off x="2171038" y="2569534"/>
            <a:ext cx="5653154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1B916DB-3B8D-3CD2-A61B-30D36625A7E4}"/>
              </a:ext>
            </a:extLst>
          </p:cNvPr>
          <p:cNvSpPr/>
          <p:nvPr/>
        </p:nvSpPr>
        <p:spPr bwMode="white">
          <a:xfrm>
            <a:off x="684521" y="3297299"/>
            <a:ext cx="8867863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72408C7-883A-097F-CD0F-D68B100F9DAF}"/>
              </a:ext>
            </a:extLst>
          </p:cNvPr>
          <p:cNvSpPr/>
          <p:nvPr/>
        </p:nvSpPr>
        <p:spPr bwMode="white">
          <a:xfrm>
            <a:off x="684521" y="4025066"/>
            <a:ext cx="9443927" cy="532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F6059AA7-ED7A-30C0-D40E-449B32EBAD00}"/>
              </a:ext>
            </a:extLst>
          </p:cNvPr>
          <p:cNvSpPr/>
          <p:nvPr/>
        </p:nvSpPr>
        <p:spPr bwMode="white">
          <a:xfrm>
            <a:off x="684521" y="4752832"/>
            <a:ext cx="9083887" cy="426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D01B4BE1-3BD5-F733-826E-A25BFF20DC5C}"/>
              </a:ext>
            </a:extLst>
          </p:cNvPr>
          <p:cNvSpPr/>
          <p:nvPr/>
        </p:nvSpPr>
        <p:spPr bwMode="white">
          <a:xfrm>
            <a:off x="684521" y="5524973"/>
            <a:ext cx="4656565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94B5F6EF-39E6-8D26-D43D-248AA7373B47}"/>
              </a:ext>
            </a:extLst>
          </p:cNvPr>
          <p:cNvSpPr/>
          <p:nvPr/>
        </p:nvSpPr>
        <p:spPr bwMode="white">
          <a:xfrm>
            <a:off x="684521" y="6208363"/>
            <a:ext cx="4390476" cy="399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85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6" grpId="0" animBg="1"/>
      <p:bldP spid="19" grpId="0" animBg="1"/>
      <p:bldP spid="29" grpId="0" animBg="1"/>
      <p:bldP spid="30" grpId="0" animBg="1"/>
      <p:bldP spid="35" grpId="0" animBg="1"/>
      <p:bldP spid="38" grpId="0" animBg="1"/>
      <p:bldP spid="41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7CDFAA-CEF8-E186-C57B-CC6970C90D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8473B6-A314-C063-08DF-D4EB8E72BCDD}"/>
              </a:ext>
            </a:extLst>
          </p:cNvPr>
          <p:cNvSpPr/>
          <p:nvPr/>
        </p:nvSpPr>
        <p:spPr bwMode="white">
          <a:xfrm>
            <a:off x="8052368" y="3747272"/>
            <a:ext cx="321398" cy="284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857BA-543D-AF87-8588-10C31DBE2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9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77810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2AD92A-8319-8431-8A84-82E73AFE0F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278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72FAB-B6AE-9EE4-D818-5D598A0CF0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56B7D3-42A4-EB14-218B-8530A309B964}"/>
              </a:ext>
            </a:extLst>
          </p:cNvPr>
          <p:cNvSpPr/>
          <p:nvPr/>
        </p:nvSpPr>
        <p:spPr bwMode="white">
          <a:xfrm>
            <a:off x="681904" y="1286633"/>
            <a:ext cx="4766024" cy="4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AA4A98-12B1-4587-A313-67DA6E0B4A46}"/>
              </a:ext>
            </a:extLst>
          </p:cNvPr>
          <p:cNvSpPr/>
          <p:nvPr/>
        </p:nvSpPr>
        <p:spPr bwMode="white">
          <a:xfrm>
            <a:off x="681904" y="2097056"/>
            <a:ext cx="6782248" cy="1187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0816DD-D4F5-F1BF-3465-C9E5802467D2}"/>
              </a:ext>
            </a:extLst>
          </p:cNvPr>
          <p:cNvSpPr/>
          <p:nvPr/>
        </p:nvSpPr>
        <p:spPr bwMode="white">
          <a:xfrm>
            <a:off x="681904" y="3613023"/>
            <a:ext cx="5000000" cy="42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58F8AC-5C78-235A-4C18-89F0C04ECF0F}"/>
              </a:ext>
            </a:extLst>
          </p:cNvPr>
          <p:cNvSpPr/>
          <p:nvPr/>
        </p:nvSpPr>
        <p:spPr bwMode="white">
          <a:xfrm>
            <a:off x="681904" y="4370109"/>
            <a:ext cx="7515824" cy="93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4EC7B93-DADC-BED1-B88B-04C3A67016BD}"/>
              </a:ext>
            </a:extLst>
          </p:cNvPr>
          <p:cNvSpPr/>
          <p:nvPr/>
        </p:nvSpPr>
        <p:spPr bwMode="white">
          <a:xfrm>
            <a:off x="681904" y="5748724"/>
            <a:ext cx="6580952" cy="82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56B7D3-42A4-EB14-218B-8530A309B964}"/>
              </a:ext>
            </a:extLst>
          </p:cNvPr>
          <p:cNvSpPr/>
          <p:nvPr/>
        </p:nvSpPr>
        <p:spPr bwMode="white">
          <a:xfrm>
            <a:off x="5486024" y="1272333"/>
            <a:ext cx="2711704" cy="41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67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0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AA822-4118-6E27-DC70-91220E2EC9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361912-E029-2436-2CC4-CDE89BB4F7BB}"/>
              </a:ext>
            </a:extLst>
          </p:cNvPr>
          <p:cNvSpPr/>
          <p:nvPr/>
        </p:nvSpPr>
        <p:spPr bwMode="white">
          <a:xfrm>
            <a:off x="10120000" y="3855612"/>
            <a:ext cx="323809" cy="362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714FF78-9950-CE3E-607F-CC6BABE7CA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064" y="4941168"/>
            <a:ext cx="2181880" cy="154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0723901-2EC6-77B0-588C-3F22098DB8C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633" y="4941168"/>
            <a:ext cx="2417758" cy="1542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226D9D2-B2FF-C78D-0BC9-66596FEF6AF5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378" y="4894078"/>
            <a:ext cx="2426830" cy="1501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984D5788-8793-A1F2-3EE1-3CF52E2ADA8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3952" y="4914632"/>
            <a:ext cx="2544768" cy="1501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8791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2AD2B-8C4C-E093-685E-9DC84BA87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31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D422E9-6DBB-A9D9-A63E-459C5F6AEB46}"/>
              </a:ext>
            </a:extLst>
          </p:cNvPr>
          <p:cNvSpPr/>
          <p:nvPr/>
        </p:nvSpPr>
        <p:spPr bwMode="white">
          <a:xfrm>
            <a:off x="4538099" y="2941411"/>
            <a:ext cx="1199772" cy="32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2CAC57-FEB8-85AD-50A9-CDC1ADD822E4}"/>
              </a:ext>
            </a:extLst>
          </p:cNvPr>
          <p:cNvSpPr/>
          <p:nvPr/>
        </p:nvSpPr>
        <p:spPr bwMode="white">
          <a:xfrm>
            <a:off x="4538099" y="3569647"/>
            <a:ext cx="762208" cy="275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EDD0A0-0D58-3963-C332-C6701B094295}"/>
              </a:ext>
            </a:extLst>
          </p:cNvPr>
          <p:cNvSpPr/>
          <p:nvPr/>
        </p:nvSpPr>
        <p:spPr bwMode="white">
          <a:xfrm>
            <a:off x="1679817" y="5708470"/>
            <a:ext cx="1967911" cy="384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8C6EFC-FD43-BD3D-8BFF-66991B38E61F}"/>
              </a:ext>
            </a:extLst>
          </p:cNvPr>
          <p:cNvSpPr/>
          <p:nvPr/>
        </p:nvSpPr>
        <p:spPr bwMode="white">
          <a:xfrm>
            <a:off x="5575549" y="6266117"/>
            <a:ext cx="1637336" cy="324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3160" y="5317823"/>
            <a:ext cx="4190930" cy="69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04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C31E5-7D9A-A234-774C-A3A561E082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C8CD9-E1FB-A5B4-3BB3-B10AEA2A5B15}"/>
              </a:ext>
            </a:extLst>
          </p:cNvPr>
          <p:cNvSpPr/>
          <p:nvPr/>
        </p:nvSpPr>
        <p:spPr bwMode="white">
          <a:xfrm>
            <a:off x="1243809" y="3591328"/>
            <a:ext cx="6580383" cy="41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F17EE3-FF8C-F9C4-6CBB-C6D027A57457}"/>
              </a:ext>
            </a:extLst>
          </p:cNvPr>
          <p:cNvSpPr/>
          <p:nvPr/>
        </p:nvSpPr>
        <p:spPr bwMode="white">
          <a:xfrm>
            <a:off x="1243809" y="4334264"/>
            <a:ext cx="7948535" cy="462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0C4951-5B7D-B448-934F-D90BD0576521}"/>
              </a:ext>
            </a:extLst>
          </p:cNvPr>
          <p:cNvSpPr/>
          <p:nvPr/>
        </p:nvSpPr>
        <p:spPr bwMode="white">
          <a:xfrm>
            <a:off x="1253332" y="5077201"/>
            <a:ext cx="7074915" cy="584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57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151A29-60B3-BFA6-70F9-FB70AC7E64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4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B9ADE8-1E11-6884-8079-4A4931504F08}"/>
              </a:ext>
            </a:extLst>
          </p:cNvPr>
          <p:cNvSpPr/>
          <p:nvPr/>
        </p:nvSpPr>
        <p:spPr bwMode="white">
          <a:xfrm>
            <a:off x="682028" y="3481306"/>
            <a:ext cx="5354007" cy="42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AC2CBF-6863-5003-4E9B-611B3B30B19B}"/>
              </a:ext>
            </a:extLst>
          </p:cNvPr>
          <p:cNvSpPr/>
          <p:nvPr/>
        </p:nvSpPr>
        <p:spPr bwMode="white">
          <a:xfrm>
            <a:off x="682028" y="4412792"/>
            <a:ext cx="4385729" cy="83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753EDB-1F4A-6BF8-ACCA-ECAA063577F0}"/>
              </a:ext>
            </a:extLst>
          </p:cNvPr>
          <p:cNvSpPr/>
          <p:nvPr/>
        </p:nvSpPr>
        <p:spPr bwMode="white">
          <a:xfrm>
            <a:off x="682028" y="5752992"/>
            <a:ext cx="6494092" cy="979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22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0B10D-1E90-0F9F-E257-2454E41D21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7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10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BEA544-C142-0FE7-C00D-55DAD9AE3D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4EAED-A713-A1BB-5621-FFC367BDF260}"/>
              </a:ext>
            </a:extLst>
          </p:cNvPr>
          <p:cNvSpPr/>
          <p:nvPr/>
        </p:nvSpPr>
        <p:spPr bwMode="white">
          <a:xfrm>
            <a:off x="681904" y="1181622"/>
            <a:ext cx="5371428" cy="4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9EC157-84F7-1A74-4300-B3A989A5979D}"/>
              </a:ext>
            </a:extLst>
          </p:cNvPr>
          <p:cNvSpPr/>
          <p:nvPr/>
        </p:nvSpPr>
        <p:spPr bwMode="white">
          <a:xfrm>
            <a:off x="681904" y="2058223"/>
            <a:ext cx="4228571" cy="4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471A97-F6A5-97FE-44A0-95F7754D2993}"/>
              </a:ext>
            </a:extLst>
          </p:cNvPr>
          <p:cNvSpPr/>
          <p:nvPr/>
        </p:nvSpPr>
        <p:spPr bwMode="white">
          <a:xfrm>
            <a:off x="681904" y="2944354"/>
            <a:ext cx="6847619" cy="428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752D1F-4E70-0672-E319-07A3697DE1CB}"/>
              </a:ext>
            </a:extLst>
          </p:cNvPr>
          <p:cNvSpPr/>
          <p:nvPr/>
        </p:nvSpPr>
        <p:spPr bwMode="white">
          <a:xfrm>
            <a:off x="681904" y="3811427"/>
            <a:ext cx="8819047" cy="43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01914D-F5F9-8898-06C0-6426FB07C73C}"/>
              </a:ext>
            </a:extLst>
          </p:cNvPr>
          <p:cNvSpPr/>
          <p:nvPr/>
        </p:nvSpPr>
        <p:spPr bwMode="white">
          <a:xfrm>
            <a:off x="1262857" y="4678501"/>
            <a:ext cx="8771428" cy="140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21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72E56-7DE4-5DDF-DBC2-02F7739D63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90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EC8C04-D585-F6F6-5A84-B26F86721AFE}"/>
              </a:ext>
            </a:extLst>
          </p:cNvPr>
          <p:cNvSpPr/>
          <p:nvPr/>
        </p:nvSpPr>
        <p:spPr bwMode="white">
          <a:xfrm>
            <a:off x="7224070" y="2992571"/>
            <a:ext cx="2247193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E915AB-8EEA-C511-5635-18E5752B96D3}"/>
              </a:ext>
            </a:extLst>
          </p:cNvPr>
          <p:cNvSpPr/>
          <p:nvPr/>
        </p:nvSpPr>
        <p:spPr bwMode="white">
          <a:xfrm>
            <a:off x="5735077" y="6165142"/>
            <a:ext cx="283182" cy="34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95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2023-12-10T03:01:30Z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