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5524" y="3038524"/>
            <a:ext cx="9580952" cy="7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B27F02-8BDB-2425-8256-16D37502F2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F8D309-6AB7-5F7F-B64F-78351A88D547}"/>
              </a:ext>
            </a:extLst>
          </p:cNvPr>
          <p:cNvSpPr/>
          <p:nvPr/>
        </p:nvSpPr>
        <p:spPr bwMode="white">
          <a:xfrm>
            <a:off x="5506228" y="2241627"/>
            <a:ext cx="307886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4738CE-B58E-2AC2-D291-429F8CD170CC}"/>
              </a:ext>
            </a:extLst>
          </p:cNvPr>
          <p:cNvSpPr/>
          <p:nvPr/>
        </p:nvSpPr>
        <p:spPr bwMode="white">
          <a:xfrm>
            <a:off x="4223792" y="4118061"/>
            <a:ext cx="890581" cy="373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CD51FB-6747-7372-47E8-E8E00333419A}"/>
              </a:ext>
            </a:extLst>
          </p:cNvPr>
          <p:cNvSpPr/>
          <p:nvPr/>
        </p:nvSpPr>
        <p:spPr bwMode="white">
          <a:xfrm>
            <a:off x="7325554" y="4108726"/>
            <a:ext cx="587782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06F5BF-E5AE-3137-9341-E29431CCA83A}"/>
              </a:ext>
            </a:extLst>
          </p:cNvPr>
          <p:cNvSpPr/>
          <p:nvPr/>
        </p:nvSpPr>
        <p:spPr bwMode="white">
          <a:xfrm>
            <a:off x="5954062" y="5172972"/>
            <a:ext cx="531803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79EB2-3AFF-28C8-F603-9D687F96D769}"/>
              </a:ext>
            </a:extLst>
          </p:cNvPr>
          <p:cNvSpPr/>
          <p:nvPr/>
        </p:nvSpPr>
        <p:spPr bwMode="white">
          <a:xfrm>
            <a:off x="9620705" y="5172972"/>
            <a:ext cx="541133" cy="38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30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669D0A-EE1F-8B7F-2103-233C9A07B2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A9967-7EC2-42FB-E698-6EE5F5904026}"/>
              </a:ext>
            </a:extLst>
          </p:cNvPr>
          <p:cNvSpPr/>
          <p:nvPr/>
        </p:nvSpPr>
        <p:spPr bwMode="white">
          <a:xfrm>
            <a:off x="4252394" y="3645025"/>
            <a:ext cx="141155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55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FA756-2946-2867-25BB-B4EF2BC8DC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29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C35054-EF5A-1134-D952-CA1B47AD0619}"/>
              </a:ext>
            </a:extLst>
          </p:cNvPr>
          <p:cNvSpPr/>
          <p:nvPr/>
        </p:nvSpPr>
        <p:spPr bwMode="white">
          <a:xfrm>
            <a:off x="2534342" y="3411855"/>
            <a:ext cx="1253420" cy="37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084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FD13F-09FF-8BF9-1BB4-D3E466DB41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6237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17751-1F31-592F-4334-7B976524DA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909DB-1FFB-02BB-BB7A-D77EC0501D67}"/>
              </a:ext>
            </a:extLst>
          </p:cNvPr>
          <p:cNvSpPr/>
          <p:nvPr/>
        </p:nvSpPr>
        <p:spPr bwMode="white">
          <a:xfrm>
            <a:off x="3539047" y="1315016"/>
            <a:ext cx="4069121" cy="81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DCD2CC-7E5B-54E6-0139-B8DF59B3F921}"/>
              </a:ext>
            </a:extLst>
          </p:cNvPr>
          <p:cNvSpPr/>
          <p:nvPr/>
        </p:nvSpPr>
        <p:spPr bwMode="white">
          <a:xfrm>
            <a:off x="4079776" y="2475871"/>
            <a:ext cx="6768752" cy="116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2E88860-FD80-2453-0B39-ADCCDB90DB59}"/>
              </a:ext>
            </a:extLst>
          </p:cNvPr>
          <p:cNvSpPr/>
          <p:nvPr/>
        </p:nvSpPr>
        <p:spPr bwMode="white">
          <a:xfrm>
            <a:off x="681904" y="4106803"/>
            <a:ext cx="2257142" cy="419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82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2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698509-4C7F-3183-E615-0DE367348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87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0768D2-B0F6-CB65-2620-B8C672164B74}"/>
              </a:ext>
            </a:extLst>
          </p:cNvPr>
          <p:cNvSpPr/>
          <p:nvPr/>
        </p:nvSpPr>
        <p:spPr bwMode="white">
          <a:xfrm>
            <a:off x="3791744" y="1196752"/>
            <a:ext cx="58326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C1A50F-BB64-6176-A621-4E4E97D79F4C}"/>
              </a:ext>
            </a:extLst>
          </p:cNvPr>
          <p:cNvSpPr/>
          <p:nvPr/>
        </p:nvSpPr>
        <p:spPr bwMode="white">
          <a:xfrm>
            <a:off x="811266" y="2590442"/>
            <a:ext cx="5140718" cy="69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9FD1358-A90F-F55A-9B5A-F4A3962C44FC}"/>
              </a:ext>
            </a:extLst>
          </p:cNvPr>
          <p:cNvSpPr/>
          <p:nvPr/>
        </p:nvSpPr>
        <p:spPr bwMode="white">
          <a:xfrm>
            <a:off x="5357992" y="3573017"/>
            <a:ext cx="433840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077AD1A-7575-B345-8884-63C8AF412821}"/>
              </a:ext>
            </a:extLst>
          </p:cNvPr>
          <p:cNvSpPr/>
          <p:nvPr/>
        </p:nvSpPr>
        <p:spPr bwMode="white">
          <a:xfrm>
            <a:off x="686812" y="5013176"/>
            <a:ext cx="9009588" cy="614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0A41CBE7-C20A-6662-4450-3375A3729E8B}"/>
              </a:ext>
            </a:extLst>
          </p:cNvPr>
          <p:cNvSpPr/>
          <p:nvPr/>
        </p:nvSpPr>
        <p:spPr bwMode="white">
          <a:xfrm>
            <a:off x="686812" y="5877272"/>
            <a:ext cx="37530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96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5" grpId="0" animBg="1"/>
      <p:bldP spid="20" grpId="0" animBg="1"/>
      <p:bldP spid="29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735C7-2123-B23E-1D46-D10886ED1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7A6009-E790-7A06-D804-97F3542DB169}"/>
              </a:ext>
            </a:extLst>
          </p:cNvPr>
          <p:cNvSpPr/>
          <p:nvPr/>
        </p:nvSpPr>
        <p:spPr bwMode="white">
          <a:xfrm>
            <a:off x="1558095" y="3224964"/>
            <a:ext cx="6554129" cy="564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D94050-0EB9-8E53-25D4-75E1D6442B32}"/>
              </a:ext>
            </a:extLst>
          </p:cNvPr>
          <p:cNvSpPr/>
          <p:nvPr/>
        </p:nvSpPr>
        <p:spPr bwMode="white">
          <a:xfrm>
            <a:off x="3358095" y="4189156"/>
            <a:ext cx="809523" cy="36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9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AD049-6FB3-C984-1E99-2C4F889DC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5A143-F850-8BA5-F56A-6F1B32515493}"/>
              </a:ext>
            </a:extLst>
          </p:cNvPr>
          <p:cNvSpPr/>
          <p:nvPr/>
        </p:nvSpPr>
        <p:spPr bwMode="white">
          <a:xfrm>
            <a:off x="720000" y="2393932"/>
            <a:ext cx="6384112" cy="531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3F145D-7427-B0CE-DA6F-5C7E5F000407}"/>
              </a:ext>
            </a:extLst>
          </p:cNvPr>
          <p:cNvSpPr/>
          <p:nvPr/>
        </p:nvSpPr>
        <p:spPr bwMode="white">
          <a:xfrm>
            <a:off x="2520000" y="3443681"/>
            <a:ext cx="1819047" cy="47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93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DF317B-8A83-7C13-E27B-019E81FE51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18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3457AA-49B9-B38A-6B09-55524E1C31CE}"/>
              </a:ext>
            </a:extLst>
          </p:cNvPr>
          <p:cNvSpPr/>
          <p:nvPr/>
        </p:nvSpPr>
        <p:spPr bwMode="white">
          <a:xfrm>
            <a:off x="1436406" y="2780928"/>
            <a:ext cx="74679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3ADABD-A59B-0E77-ADA4-4DF9D7E07270}"/>
              </a:ext>
            </a:extLst>
          </p:cNvPr>
          <p:cNvSpPr/>
          <p:nvPr/>
        </p:nvSpPr>
        <p:spPr bwMode="white">
          <a:xfrm>
            <a:off x="1199456" y="3774602"/>
            <a:ext cx="4128342" cy="382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753A0F-1608-4DD1-E6F6-D511305FAF30}"/>
              </a:ext>
            </a:extLst>
          </p:cNvPr>
          <p:cNvSpPr/>
          <p:nvPr/>
        </p:nvSpPr>
        <p:spPr bwMode="white">
          <a:xfrm>
            <a:off x="1703512" y="4646341"/>
            <a:ext cx="4869857" cy="439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98F007-3CD0-E796-B332-786D3241EF7E}"/>
              </a:ext>
            </a:extLst>
          </p:cNvPr>
          <p:cNvSpPr/>
          <p:nvPr/>
        </p:nvSpPr>
        <p:spPr bwMode="white">
          <a:xfrm>
            <a:off x="1703513" y="5395875"/>
            <a:ext cx="2281022" cy="43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38F8685-1A09-6D78-D35A-E6A4D2FA7291}"/>
              </a:ext>
            </a:extLst>
          </p:cNvPr>
          <p:cNvSpPr/>
          <p:nvPr/>
        </p:nvSpPr>
        <p:spPr bwMode="white">
          <a:xfrm>
            <a:off x="1559497" y="6145408"/>
            <a:ext cx="1692350" cy="48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93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8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61FF3-7985-D2BD-2142-818F50E81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000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D0A84-0A2A-3AD0-8909-1AD3C104A3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337848-1E4E-5444-6255-DC667E2296D7}"/>
              </a:ext>
            </a:extLst>
          </p:cNvPr>
          <p:cNvSpPr/>
          <p:nvPr/>
        </p:nvSpPr>
        <p:spPr bwMode="white">
          <a:xfrm>
            <a:off x="10243809" y="3471229"/>
            <a:ext cx="380952" cy="39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F86B00-BF95-2EF0-E4DF-B4EBFD36D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8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3B4B80C-0446-F8FD-A9B8-5FC4E60C6A94}"/>
              </a:ext>
            </a:extLst>
          </p:cNvPr>
          <p:cNvSpPr/>
          <p:nvPr/>
        </p:nvSpPr>
        <p:spPr bwMode="white">
          <a:xfrm>
            <a:off x="479376" y="1196753"/>
            <a:ext cx="5904656" cy="58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CFAF4F-1F7A-BC62-796D-8F7B48D9F94F}"/>
              </a:ext>
            </a:extLst>
          </p:cNvPr>
          <p:cNvSpPr/>
          <p:nvPr/>
        </p:nvSpPr>
        <p:spPr bwMode="white">
          <a:xfrm>
            <a:off x="685472" y="2042823"/>
            <a:ext cx="6202615" cy="440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3A02790-58EB-6944-5686-CFFB42240D01}"/>
              </a:ext>
            </a:extLst>
          </p:cNvPr>
          <p:cNvSpPr/>
          <p:nvPr/>
        </p:nvSpPr>
        <p:spPr bwMode="white">
          <a:xfrm>
            <a:off x="685472" y="2811400"/>
            <a:ext cx="5914583" cy="42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6B84340-F79F-9FC6-592B-D232E902100D}"/>
              </a:ext>
            </a:extLst>
          </p:cNvPr>
          <p:cNvSpPr/>
          <p:nvPr/>
        </p:nvSpPr>
        <p:spPr bwMode="white">
          <a:xfrm>
            <a:off x="685472" y="3554066"/>
            <a:ext cx="5842575" cy="492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0B956F7-C97E-A8E3-5D43-10B8AC263861}"/>
              </a:ext>
            </a:extLst>
          </p:cNvPr>
          <p:cNvSpPr/>
          <p:nvPr/>
        </p:nvSpPr>
        <p:spPr bwMode="white">
          <a:xfrm>
            <a:off x="685472" y="4293096"/>
            <a:ext cx="70667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BFFA65E4-487A-8CC5-8863-AF6AA4FB7DD9}"/>
              </a:ext>
            </a:extLst>
          </p:cNvPr>
          <p:cNvSpPr/>
          <p:nvPr/>
        </p:nvSpPr>
        <p:spPr bwMode="white">
          <a:xfrm>
            <a:off x="685473" y="5194848"/>
            <a:ext cx="6706671" cy="46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FE3B126-8131-F2D4-26FA-8316C15A5329}"/>
              </a:ext>
            </a:extLst>
          </p:cNvPr>
          <p:cNvSpPr/>
          <p:nvPr/>
        </p:nvSpPr>
        <p:spPr bwMode="white">
          <a:xfrm>
            <a:off x="335360" y="5986936"/>
            <a:ext cx="8496943" cy="568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805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7" grpId="0" animBg="1"/>
      <p:bldP spid="21" grpId="0" animBg="1"/>
      <p:bldP spid="26" grpId="0" animBg="1"/>
      <p:bldP spid="31" grpId="0" animBg="1"/>
      <p:bldP spid="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4266A-2C17-A0BE-5055-AEB3DF806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340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41190-E47C-A265-7B57-D7E0CAFF48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2F44E2-46F1-7997-B3D1-FAA9A3414E81}"/>
              </a:ext>
            </a:extLst>
          </p:cNvPr>
          <p:cNvSpPr/>
          <p:nvPr/>
        </p:nvSpPr>
        <p:spPr bwMode="white">
          <a:xfrm>
            <a:off x="681904" y="1219776"/>
            <a:ext cx="5828571" cy="4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C69713-36A4-15CB-D3BD-C7010BCC9268}"/>
              </a:ext>
            </a:extLst>
          </p:cNvPr>
          <p:cNvSpPr/>
          <p:nvPr/>
        </p:nvSpPr>
        <p:spPr bwMode="white">
          <a:xfrm>
            <a:off x="681904" y="2096522"/>
            <a:ext cx="6676190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0902D9-D24E-6916-74A6-A3B31DDAE377}"/>
              </a:ext>
            </a:extLst>
          </p:cNvPr>
          <p:cNvSpPr/>
          <p:nvPr/>
        </p:nvSpPr>
        <p:spPr bwMode="white">
          <a:xfrm>
            <a:off x="263352" y="2944680"/>
            <a:ext cx="10441160" cy="1467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2E4085-4DFE-13CF-2465-C0516E51000B}"/>
              </a:ext>
            </a:extLst>
          </p:cNvPr>
          <p:cNvSpPr/>
          <p:nvPr/>
        </p:nvSpPr>
        <p:spPr bwMode="white">
          <a:xfrm>
            <a:off x="1415480" y="4679112"/>
            <a:ext cx="5714043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808BA8D-40BD-803C-6586-30DE0C1F015B}"/>
              </a:ext>
            </a:extLst>
          </p:cNvPr>
          <p:cNvSpPr/>
          <p:nvPr/>
        </p:nvSpPr>
        <p:spPr bwMode="white">
          <a:xfrm>
            <a:off x="1271465" y="5546330"/>
            <a:ext cx="2715202" cy="390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7504266A-2C17-A0BE-5055-AEB3DF8060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4" t="75275" r="22963"/>
          <a:stretch/>
        </p:blipFill>
        <p:spPr>
          <a:xfrm>
            <a:off x="6032928" y="5050777"/>
            <a:ext cx="5472608" cy="92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9636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7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7B3EE-4066-26D3-935A-62AEDD8C4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198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F39C8-6D1B-8BFB-BB50-4DD3EBECD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FCBAE-73E3-7DC7-9BAF-ED4BFF726190}"/>
              </a:ext>
            </a:extLst>
          </p:cNvPr>
          <p:cNvSpPr/>
          <p:nvPr/>
        </p:nvSpPr>
        <p:spPr bwMode="white">
          <a:xfrm>
            <a:off x="681904" y="1210186"/>
            <a:ext cx="2893816" cy="5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5FBB88-ADDD-C4AA-9DE0-0ADE4637F226}"/>
              </a:ext>
            </a:extLst>
          </p:cNvPr>
          <p:cNvSpPr/>
          <p:nvPr/>
        </p:nvSpPr>
        <p:spPr bwMode="white">
          <a:xfrm>
            <a:off x="681904" y="2048606"/>
            <a:ext cx="7790360" cy="516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E4D7DC-7A04-8F55-D2D5-619E57ABEE28}"/>
              </a:ext>
            </a:extLst>
          </p:cNvPr>
          <p:cNvSpPr/>
          <p:nvPr/>
        </p:nvSpPr>
        <p:spPr bwMode="white">
          <a:xfrm>
            <a:off x="681904" y="2934665"/>
            <a:ext cx="5600000" cy="4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8AB407-AC8B-E78E-5A11-F736ADCF1A94}"/>
              </a:ext>
            </a:extLst>
          </p:cNvPr>
          <p:cNvSpPr/>
          <p:nvPr/>
        </p:nvSpPr>
        <p:spPr bwMode="white">
          <a:xfrm>
            <a:off x="551384" y="3789041"/>
            <a:ext cx="4863854" cy="56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67F109D-3901-C794-BA7C-27D0FB322F7F}"/>
              </a:ext>
            </a:extLst>
          </p:cNvPr>
          <p:cNvSpPr/>
          <p:nvPr/>
        </p:nvSpPr>
        <p:spPr bwMode="white">
          <a:xfrm>
            <a:off x="551384" y="4789429"/>
            <a:ext cx="7344816" cy="628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9FCBAE-73E3-7DC7-9BAF-ED4BFF726190}"/>
              </a:ext>
            </a:extLst>
          </p:cNvPr>
          <p:cNvSpPr/>
          <p:nvPr/>
        </p:nvSpPr>
        <p:spPr bwMode="white">
          <a:xfrm>
            <a:off x="3613816" y="1147239"/>
            <a:ext cx="2893816" cy="51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4" grpId="0" animBg="1"/>
      <p:bldP spid="18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FE3AB-96EF-45CB-BD74-3A0FCCD851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60686A-8CEA-5450-16E2-9A314DC02DCC}"/>
              </a:ext>
            </a:extLst>
          </p:cNvPr>
          <p:cNvSpPr/>
          <p:nvPr/>
        </p:nvSpPr>
        <p:spPr bwMode="white">
          <a:xfrm>
            <a:off x="335360" y="1238879"/>
            <a:ext cx="3375115" cy="4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C1EEFCF-6919-448D-54DA-DE438CF1824E}"/>
              </a:ext>
            </a:extLst>
          </p:cNvPr>
          <p:cNvSpPr/>
          <p:nvPr/>
        </p:nvSpPr>
        <p:spPr bwMode="white">
          <a:xfrm>
            <a:off x="479376" y="2220615"/>
            <a:ext cx="4012052" cy="4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6989339-91B1-304E-3660-30DEBBFE5242}"/>
              </a:ext>
            </a:extLst>
          </p:cNvPr>
          <p:cNvSpPr/>
          <p:nvPr/>
        </p:nvSpPr>
        <p:spPr bwMode="white">
          <a:xfrm>
            <a:off x="479376" y="3116568"/>
            <a:ext cx="3384376" cy="67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31E3C4C-E375-B51E-EF00-8D9BE5D45D12}"/>
              </a:ext>
            </a:extLst>
          </p:cNvPr>
          <p:cNvSpPr/>
          <p:nvPr/>
        </p:nvSpPr>
        <p:spPr bwMode="white">
          <a:xfrm>
            <a:off x="681904" y="4098304"/>
            <a:ext cx="6566224" cy="62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F60B916-8B32-5CE7-D865-F41CB93E478A}"/>
              </a:ext>
            </a:extLst>
          </p:cNvPr>
          <p:cNvSpPr/>
          <p:nvPr/>
        </p:nvSpPr>
        <p:spPr bwMode="white">
          <a:xfrm>
            <a:off x="335361" y="5034409"/>
            <a:ext cx="3260830" cy="48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81A2417-FBB5-AF60-2447-E2C3F9714A5F}"/>
              </a:ext>
            </a:extLst>
          </p:cNvPr>
          <p:cNvSpPr/>
          <p:nvPr/>
        </p:nvSpPr>
        <p:spPr bwMode="white">
          <a:xfrm>
            <a:off x="681904" y="5947401"/>
            <a:ext cx="4895238" cy="4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756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5" grpId="0" animBg="1"/>
      <p:bldP spid="19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591145-62E9-88FF-9D47-C1B41422B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2A833B-05B0-2C46-3696-6839A225D5E0}"/>
              </a:ext>
            </a:extLst>
          </p:cNvPr>
          <p:cNvSpPr/>
          <p:nvPr/>
        </p:nvSpPr>
        <p:spPr bwMode="white">
          <a:xfrm>
            <a:off x="10262857" y="1324745"/>
            <a:ext cx="371428" cy="409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85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323B9-27C1-66B5-BAD4-3CBAA7D87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99959-C8A2-3EEF-CD5E-D369AFAF7605}"/>
              </a:ext>
            </a:extLst>
          </p:cNvPr>
          <p:cNvSpPr/>
          <p:nvPr/>
        </p:nvSpPr>
        <p:spPr bwMode="white">
          <a:xfrm>
            <a:off x="10253333" y="1315252"/>
            <a:ext cx="380952" cy="400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94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B2A75C-C535-26AC-6FB3-E8E827A14F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1B6C42-4058-109A-FDF2-31B6DC804C55}"/>
              </a:ext>
            </a:extLst>
          </p:cNvPr>
          <p:cNvSpPr/>
          <p:nvPr/>
        </p:nvSpPr>
        <p:spPr bwMode="white">
          <a:xfrm>
            <a:off x="10281904" y="2382445"/>
            <a:ext cx="352380" cy="400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700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6F4DE-AC6F-7AD6-16AF-F2170C90B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6E8D5-87F4-D461-D4B6-2F62B00ED285}"/>
              </a:ext>
            </a:extLst>
          </p:cNvPr>
          <p:cNvSpPr/>
          <p:nvPr/>
        </p:nvSpPr>
        <p:spPr bwMode="white">
          <a:xfrm>
            <a:off x="10253333" y="2536781"/>
            <a:ext cx="380952" cy="40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71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F53BB-49CF-AE62-4302-217DE9E28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6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9EA42-3E1A-ABE4-54FD-A07CC0D82587}"/>
              </a:ext>
            </a:extLst>
          </p:cNvPr>
          <p:cNvSpPr/>
          <p:nvPr/>
        </p:nvSpPr>
        <p:spPr bwMode="white">
          <a:xfrm>
            <a:off x="8798266" y="2030288"/>
            <a:ext cx="322807" cy="339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744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10EE2-FAD4-0C2C-65A1-E79ECEBC05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969069"/>
            <a:ext cx="10225136" cy="1886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647995-8EB1-7F94-66F0-FF1DDABED0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016" y="2855801"/>
            <a:ext cx="10800000" cy="401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C00AB0-D2A7-4D41-610A-AD2EA0C32BAA}"/>
              </a:ext>
            </a:extLst>
          </p:cNvPr>
          <p:cNvSpPr/>
          <p:nvPr/>
        </p:nvSpPr>
        <p:spPr bwMode="white">
          <a:xfrm>
            <a:off x="10250301" y="3113501"/>
            <a:ext cx="371428" cy="3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874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F19506-7CD0-9DAB-5CB1-105CEC361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9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32A8D1-2218-2CDD-8D67-19CD0F89ED89}"/>
              </a:ext>
            </a:extLst>
          </p:cNvPr>
          <p:cNvSpPr/>
          <p:nvPr/>
        </p:nvSpPr>
        <p:spPr bwMode="white">
          <a:xfrm>
            <a:off x="5653333" y="2440655"/>
            <a:ext cx="761904" cy="39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79332-64FB-2F26-24CE-8012D98F662F}"/>
              </a:ext>
            </a:extLst>
          </p:cNvPr>
          <p:cNvSpPr/>
          <p:nvPr/>
        </p:nvSpPr>
        <p:spPr bwMode="white">
          <a:xfrm>
            <a:off x="2453333" y="3375253"/>
            <a:ext cx="1276190" cy="619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C8E7DC-1969-336B-2AFC-4A8091D26F2C}"/>
              </a:ext>
            </a:extLst>
          </p:cNvPr>
          <p:cNvSpPr/>
          <p:nvPr/>
        </p:nvSpPr>
        <p:spPr bwMode="white">
          <a:xfrm>
            <a:off x="6096000" y="4557807"/>
            <a:ext cx="1776380" cy="5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6FCB43-8B37-A0A3-657A-7494AD797DA3}"/>
              </a:ext>
            </a:extLst>
          </p:cNvPr>
          <p:cNvSpPr/>
          <p:nvPr/>
        </p:nvSpPr>
        <p:spPr bwMode="white">
          <a:xfrm>
            <a:off x="1487488" y="5664067"/>
            <a:ext cx="1803940" cy="5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5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2023-12-09T04:02:30Z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