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772F4-49DE-41B6-BB89-F0B835699EC1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F558E1-2512-48CD-BB11-51A753E8B7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31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F558E1-2512-48CD-BB11-51A753E8B7D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20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76" y="1340768"/>
            <a:ext cx="7819048" cy="9523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7428" y="2852936"/>
            <a:ext cx="5657143" cy="20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8F034-4AC6-36F4-E37B-C6769C247D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B7CFC-E158-76DF-4E04-534CEB241812}"/>
              </a:ext>
            </a:extLst>
          </p:cNvPr>
          <p:cNvSpPr/>
          <p:nvPr/>
        </p:nvSpPr>
        <p:spPr bwMode="white">
          <a:xfrm>
            <a:off x="1900952" y="3596728"/>
            <a:ext cx="1602760" cy="944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649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444E2-BA73-DD5A-099D-7FB54C55B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DEE91-16A5-20E3-E602-B4C88C699CC1}"/>
              </a:ext>
            </a:extLst>
          </p:cNvPr>
          <p:cNvSpPr/>
          <p:nvPr/>
        </p:nvSpPr>
        <p:spPr bwMode="white">
          <a:xfrm>
            <a:off x="10081904" y="4204400"/>
            <a:ext cx="323809" cy="36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15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8D150-6921-5448-CF7E-F7BFC326ED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90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10E611-54B7-4F9C-40A8-A1BB9ABD78F1}"/>
              </a:ext>
            </a:extLst>
          </p:cNvPr>
          <p:cNvSpPr/>
          <p:nvPr/>
        </p:nvSpPr>
        <p:spPr bwMode="white">
          <a:xfrm>
            <a:off x="9196933" y="2096324"/>
            <a:ext cx="319721" cy="33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42B8B2-08C3-8398-BA02-BDBAAF53C380}"/>
              </a:ext>
            </a:extLst>
          </p:cNvPr>
          <p:cNvSpPr/>
          <p:nvPr/>
        </p:nvSpPr>
        <p:spPr bwMode="white">
          <a:xfrm>
            <a:off x="9196933" y="4483351"/>
            <a:ext cx="311080" cy="33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05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080C8A-09C9-9A55-B395-C6541852B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B70592-0489-8D2E-2CCF-C900D6411B77}"/>
              </a:ext>
            </a:extLst>
          </p:cNvPr>
          <p:cNvSpPr/>
          <p:nvPr/>
        </p:nvSpPr>
        <p:spPr bwMode="white">
          <a:xfrm>
            <a:off x="4567619" y="3454580"/>
            <a:ext cx="304761" cy="372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68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FF268-46E2-F571-B56C-40358267E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048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D2FC60-42A3-C6BF-8727-C25640432B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53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C8CFB-5875-38BE-818A-6D2FE07F237B}"/>
              </a:ext>
            </a:extLst>
          </p:cNvPr>
          <p:cNvSpPr/>
          <p:nvPr/>
        </p:nvSpPr>
        <p:spPr bwMode="white">
          <a:xfrm>
            <a:off x="683191" y="1202400"/>
            <a:ext cx="7205343" cy="498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3CADAA-BC32-F8AD-9D00-07B68C2A9023}"/>
              </a:ext>
            </a:extLst>
          </p:cNvPr>
          <p:cNvSpPr/>
          <p:nvPr/>
        </p:nvSpPr>
        <p:spPr bwMode="white">
          <a:xfrm>
            <a:off x="683191" y="1967328"/>
            <a:ext cx="5844857" cy="42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A41FCE-7906-EA7B-4990-756A14789A97}"/>
              </a:ext>
            </a:extLst>
          </p:cNvPr>
          <p:cNvSpPr/>
          <p:nvPr/>
        </p:nvSpPr>
        <p:spPr bwMode="white">
          <a:xfrm>
            <a:off x="683191" y="2732256"/>
            <a:ext cx="6132889" cy="433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A4FFB8-106B-C519-C404-DE4FB36F7FAD}"/>
              </a:ext>
            </a:extLst>
          </p:cNvPr>
          <p:cNvSpPr/>
          <p:nvPr/>
        </p:nvSpPr>
        <p:spPr bwMode="white">
          <a:xfrm>
            <a:off x="683191" y="3515615"/>
            <a:ext cx="5628833" cy="42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0A6C610-554D-847F-E243-ED99D28C681F}"/>
              </a:ext>
            </a:extLst>
          </p:cNvPr>
          <p:cNvSpPr/>
          <p:nvPr/>
        </p:nvSpPr>
        <p:spPr bwMode="white">
          <a:xfrm>
            <a:off x="683191" y="4289760"/>
            <a:ext cx="5052769" cy="5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4D88DDA-C873-ED55-A08F-033624DB697E}"/>
              </a:ext>
            </a:extLst>
          </p:cNvPr>
          <p:cNvSpPr/>
          <p:nvPr/>
        </p:nvSpPr>
        <p:spPr bwMode="white">
          <a:xfrm>
            <a:off x="683191" y="5045472"/>
            <a:ext cx="7205343" cy="41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BA734CC-2F03-3A0A-167B-76ED63BCDD1B}"/>
              </a:ext>
            </a:extLst>
          </p:cNvPr>
          <p:cNvSpPr/>
          <p:nvPr/>
        </p:nvSpPr>
        <p:spPr bwMode="white">
          <a:xfrm>
            <a:off x="2422411" y="5810400"/>
            <a:ext cx="5788200" cy="92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96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4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410CE-39D7-AB85-4071-F8951E5CFE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B693C6-C842-1598-D072-D54B52D5C354}"/>
              </a:ext>
            </a:extLst>
          </p:cNvPr>
          <p:cNvSpPr/>
          <p:nvPr/>
        </p:nvSpPr>
        <p:spPr bwMode="white">
          <a:xfrm>
            <a:off x="681904" y="2420337"/>
            <a:ext cx="8726464" cy="6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165920-F998-8784-80C1-847C2DFBCE94}"/>
              </a:ext>
            </a:extLst>
          </p:cNvPr>
          <p:cNvSpPr/>
          <p:nvPr/>
        </p:nvSpPr>
        <p:spPr bwMode="white">
          <a:xfrm>
            <a:off x="681904" y="3220734"/>
            <a:ext cx="7070280" cy="54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F76304-32CC-E48D-41D5-254FFD63313B}"/>
              </a:ext>
            </a:extLst>
          </p:cNvPr>
          <p:cNvSpPr/>
          <p:nvPr/>
        </p:nvSpPr>
        <p:spPr bwMode="white">
          <a:xfrm>
            <a:off x="681904" y="4021131"/>
            <a:ext cx="7862368" cy="476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4C6CB4-1C26-7965-0EB5-3791458A6189}"/>
              </a:ext>
            </a:extLst>
          </p:cNvPr>
          <p:cNvSpPr/>
          <p:nvPr/>
        </p:nvSpPr>
        <p:spPr bwMode="white">
          <a:xfrm>
            <a:off x="681904" y="4821528"/>
            <a:ext cx="6062168" cy="551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A15832F-0B4F-B447-CA4D-D99B4026CE52}"/>
              </a:ext>
            </a:extLst>
          </p:cNvPr>
          <p:cNvSpPr/>
          <p:nvPr/>
        </p:nvSpPr>
        <p:spPr bwMode="white">
          <a:xfrm>
            <a:off x="681904" y="5469468"/>
            <a:ext cx="8942488" cy="112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23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4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162962-64D0-BF43-9A29-1929A91861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4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A001D-A79E-C483-873A-C11C1F3818DC}"/>
              </a:ext>
            </a:extLst>
          </p:cNvPr>
          <p:cNvSpPr/>
          <p:nvPr/>
        </p:nvSpPr>
        <p:spPr bwMode="white">
          <a:xfrm>
            <a:off x="1380678" y="3481039"/>
            <a:ext cx="2716870" cy="890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030226-192E-3232-DD4A-7BEFC54F42A2}"/>
              </a:ext>
            </a:extLst>
          </p:cNvPr>
          <p:cNvSpPr/>
          <p:nvPr/>
        </p:nvSpPr>
        <p:spPr bwMode="white">
          <a:xfrm>
            <a:off x="1373936" y="4600665"/>
            <a:ext cx="4218008" cy="45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8A006CE-F6C8-65A7-2233-7B397EE99933}"/>
              </a:ext>
            </a:extLst>
          </p:cNvPr>
          <p:cNvSpPr/>
          <p:nvPr/>
        </p:nvSpPr>
        <p:spPr bwMode="white">
          <a:xfrm>
            <a:off x="1127448" y="5086285"/>
            <a:ext cx="1857733" cy="41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814C7C-EF22-50F2-0B19-1477C0ED6723}"/>
              </a:ext>
            </a:extLst>
          </p:cNvPr>
          <p:cNvSpPr/>
          <p:nvPr/>
        </p:nvSpPr>
        <p:spPr bwMode="white">
          <a:xfrm>
            <a:off x="1421127" y="5767503"/>
            <a:ext cx="1786527" cy="256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1914D9-4F2F-F16A-A2AC-51E0BAC56875}"/>
              </a:ext>
            </a:extLst>
          </p:cNvPr>
          <p:cNvSpPr/>
          <p:nvPr/>
        </p:nvSpPr>
        <p:spPr bwMode="white">
          <a:xfrm>
            <a:off x="1421127" y="6334060"/>
            <a:ext cx="1105624" cy="24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79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F98FA-00FF-7B26-B989-04EBCEDF97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64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23552-F456-BEB8-F74E-8D064C8005D5}"/>
              </a:ext>
            </a:extLst>
          </p:cNvPr>
          <p:cNvSpPr/>
          <p:nvPr/>
        </p:nvSpPr>
        <p:spPr bwMode="white">
          <a:xfrm>
            <a:off x="1374029" y="3137048"/>
            <a:ext cx="6810203" cy="735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0FEBA1-CCFC-4099-05E1-8BBA9BDE73B4}"/>
              </a:ext>
            </a:extLst>
          </p:cNvPr>
          <p:cNvSpPr/>
          <p:nvPr/>
        </p:nvSpPr>
        <p:spPr bwMode="white">
          <a:xfrm>
            <a:off x="1382103" y="4149080"/>
            <a:ext cx="6946145" cy="563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698E05-167D-7CF1-7703-2549C6247109}"/>
              </a:ext>
            </a:extLst>
          </p:cNvPr>
          <p:cNvSpPr/>
          <p:nvPr/>
        </p:nvSpPr>
        <p:spPr bwMode="white">
          <a:xfrm>
            <a:off x="1382103" y="4873935"/>
            <a:ext cx="5256459" cy="34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71C6B2-5818-FAAD-29C1-907462FAE807}"/>
              </a:ext>
            </a:extLst>
          </p:cNvPr>
          <p:cNvSpPr/>
          <p:nvPr/>
        </p:nvSpPr>
        <p:spPr bwMode="white">
          <a:xfrm>
            <a:off x="1382103" y="5544453"/>
            <a:ext cx="5938033" cy="49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2550688-2239-9AE1-D920-1CB4380AA63E}"/>
              </a:ext>
            </a:extLst>
          </p:cNvPr>
          <p:cNvSpPr/>
          <p:nvPr/>
        </p:nvSpPr>
        <p:spPr bwMode="white">
          <a:xfrm>
            <a:off x="1414401" y="6231130"/>
            <a:ext cx="3745495" cy="50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689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A32587-3444-56CB-2213-D63AE5F8C5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3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135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A3902-DEC8-346B-9315-9E0AC6990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E85F58-F00C-AD53-42A1-7897460ABFD8}"/>
              </a:ext>
            </a:extLst>
          </p:cNvPr>
          <p:cNvSpPr/>
          <p:nvPr/>
        </p:nvSpPr>
        <p:spPr bwMode="white">
          <a:xfrm>
            <a:off x="7900482" y="3108303"/>
            <a:ext cx="262433" cy="29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76F43-B89E-238D-5BB2-B82188DBDD5F}"/>
              </a:ext>
            </a:extLst>
          </p:cNvPr>
          <p:cNvSpPr/>
          <p:nvPr/>
        </p:nvSpPr>
        <p:spPr bwMode="white">
          <a:xfrm>
            <a:off x="4124350" y="6243493"/>
            <a:ext cx="153086" cy="26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5CF833-8D58-73F3-412C-22E256F7DF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3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7F160-FB1D-4A3E-FA91-A5C4B7A9C301}"/>
              </a:ext>
            </a:extLst>
          </p:cNvPr>
          <p:cNvSpPr/>
          <p:nvPr/>
        </p:nvSpPr>
        <p:spPr bwMode="white">
          <a:xfrm>
            <a:off x="5087888" y="2116099"/>
            <a:ext cx="851159" cy="3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2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461669-8201-EAEC-E4E1-B6F1E1066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68CBC9-6568-1D46-F104-5F395420D5E2}"/>
              </a:ext>
            </a:extLst>
          </p:cNvPr>
          <p:cNvSpPr/>
          <p:nvPr/>
        </p:nvSpPr>
        <p:spPr bwMode="white">
          <a:xfrm>
            <a:off x="681904" y="1257829"/>
            <a:ext cx="6422208" cy="8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338032-7B9A-D3B7-61D7-A5C5596D4E8C}"/>
              </a:ext>
            </a:extLst>
          </p:cNvPr>
          <p:cNvSpPr/>
          <p:nvPr/>
        </p:nvSpPr>
        <p:spPr bwMode="white">
          <a:xfrm>
            <a:off x="681904" y="2525009"/>
            <a:ext cx="4152380" cy="381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C0D7E3-8A0F-F9FF-213F-08DCADD9B51F}"/>
              </a:ext>
            </a:extLst>
          </p:cNvPr>
          <p:cNvSpPr/>
          <p:nvPr/>
        </p:nvSpPr>
        <p:spPr bwMode="white">
          <a:xfrm>
            <a:off x="681904" y="3315805"/>
            <a:ext cx="3019047" cy="390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D9783D-F9FA-B46D-5C45-57F4E538736F}"/>
              </a:ext>
            </a:extLst>
          </p:cNvPr>
          <p:cNvSpPr/>
          <p:nvPr/>
        </p:nvSpPr>
        <p:spPr bwMode="white">
          <a:xfrm>
            <a:off x="681904" y="4049434"/>
            <a:ext cx="1525664" cy="96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7259D4A-9259-B361-6CF2-3A346F6EEA07}"/>
              </a:ext>
            </a:extLst>
          </p:cNvPr>
          <p:cNvSpPr/>
          <p:nvPr/>
        </p:nvSpPr>
        <p:spPr bwMode="white">
          <a:xfrm>
            <a:off x="681904" y="5356170"/>
            <a:ext cx="5414096" cy="1027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88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2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8DDA26-D7B8-DA3B-4B49-4BFCBD8FD2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4891BB-A624-3151-33F1-C9D0803FBB1A}"/>
              </a:ext>
            </a:extLst>
          </p:cNvPr>
          <p:cNvSpPr/>
          <p:nvPr/>
        </p:nvSpPr>
        <p:spPr bwMode="white">
          <a:xfrm>
            <a:off x="7562577" y="2952217"/>
            <a:ext cx="257030" cy="26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853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12F64-87BA-D9B2-20EF-744549AFC0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9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6EFE49-0307-2A24-3252-127FE07694F3}"/>
              </a:ext>
            </a:extLst>
          </p:cNvPr>
          <p:cNvSpPr/>
          <p:nvPr/>
        </p:nvSpPr>
        <p:spPr bwMode="white">
          <a:xfrm>
            <a:off x="4325158" y="2567844"/>
            <a:ext cx="257511" cy="31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7B9D27-7ADA-7B66-54C4-D71E698BBCD1}"/>
              </a:ext>
            </a:extLst>
          </p:cNvPr>
          <p:cNvSpPr/>
          <p:nvPr/>
        </p:nvSpPr>
        <p:spPr bwMode="white">
          <a:xfrm>
            <a:off x="4433146" y="3349142"/>
            <a:ext cx="955283" cy="31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1C561C-14A2-BEFF-A654-B7DCD31A376C}"/>
              </a:ext>
            </a:extLst>
          </p:cNvPr>
          <p:cNvSpPr/>
          <p:nvPr/>
        </p:nvSpPr>
        <p:spPr bwMode="white">
          <a:xfrm>
            <a:off x="4358385" y="4105506"/>
            <a:ext cx="506715" cy="31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B6E6B4-77F6-EF32-A486-641DE72684B3}"/>
              </a:ext>
            </a:extLst>
          </p:cNvPr>
          <p:cNvSpPr/>
          <p:nvPr/>
        </p:nvSpPr>
        <p:spPr bwMode="white">
          <a:xfrm>
            <a:off x="5303912" y="5589240"/>
            <a:ext cx="1008112" cy="86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395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30F83-6BC4-E55A-1DB3-5FA99EFD54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1D1EA4-43FD-B4CC-B47F-221867A04C92}"/>
              </a:ext>
            </a:extLst>
          </p:cNvPr>
          <p:cNvSpPr/>
          <p:nvPr/>
        </p:nvSpPr>
        <p:spPr bwMode="white">
          <a:xfrm>
            <a:off x="1243809" y="2850292"/>
            <a:ext cx="6004319" cy="578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9858AA-2914-7ED4-D726-F800AFD92F00}"/>
              </a:ext>
            </a:extLst>
          </p:cNvPr>
          <p:cNvSpPr/>
          <p:nvPr/>
        </p:nvSpPr>
        <p:spPr bwMode="white">
          <a:xfrm>
            <a:off x="1243809" y="3651188"/>
            <a:ext cx="4571428" cy="41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C609FA-9326-45D6-87B3-CEF859050754}"/>
              </a:ext>
            </a:extLst>
          </p:cNvPr>
          <p:cNvSpPr/>
          <p:nvPr/>
        </p:nvSpPr>
        <p:spPr bwMode="white">
          <a:xfrm>
            <a:off x="1234284" y="4452084"/>
            <a:ext cx="5437779" cy="63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446375-F13B-421F-1DD7-55B80B63AC86}"/>
              </a:ext>
            </a:extLst>
          </p:cNvPr>
          <p:cNvSpPr/>
          <p:nvPr/>
        </p:nvSpPr>
        <p:spPr bwMode="white">
          <a:xfrm>
            <a:off x="1291428" y="5262514"/>
            <a:ext cx="5092604" cy="486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0D34D-EB3C-FB98-9AA7-767D8FE8C0F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46974-3B2B-C3D2-CDB3-6AD332BC26C0}"/>
              </a:ext>
            </a:extLst>
          </p:cNvPr>
          <p:cNvSpPr/>
          <p:nvPr/>
        </p:nvSpPr>
        <p:spPr bwMode="white">
          <a:xfrm>
            <a:off x="681904" y="2524534"/>
            <a:ext cx="5571428" cy="4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2038D-2BAB-165A-D8AC-AF229BE8192C}"/>
              </a:ext>
            </a:extLst>
          </p:cNvPr>
          <p:cNvSpPr/>
          <p:nvPr/>
        </p:nvSpPr>
        <p:spPr bwMode="white">
          <a:xfrm>
            <a:off x="681904" y="3362711"/>
            <a:ext cx="4438095" cy="42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EF979C-DCAA-5553-B0D3-D24574921D8C}"/>
              </a:ext>
            </a:extLst>
          </p:cNvPr>
          <p:cNvSpPr/>
          <p:nvPr/>
        </p:nvSpPr>
        <p:spPr bwMode="white">
          <a:xfrm>
            <a:off x="681904" y="4200889"/>
            <a:ext cx="4694016" cy="5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C199D1-1997-89D5-032D-C9E6112EBCBA}"/>
              </a:ext>
            </a:extLst>
          </p:cNvPr>
          <p:cNvSpPr/>
          <p:nvPr/>
        </p:nvSpPr>
        <p:spPr bwMode="white">
          <a:xfrm>
            <a:off x="623392" y="5096216"/>
            <a:ext cx="4363273" cy="81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75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2FBF84-669A-564B-8045-7FEB01B6AF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2D036F-7BE1-11FC-B1A9-1B94417F087F}"/>
              </a:ext>
            </a:extLst>
          </p:cNvPr>
          <p:cNvSpPr/>
          <p:nvPr/>
        </p:nvSpPr>
        <p:spPr bwMode="white">
          <a:xfrm>
            <a:off x="681904" y="2563242"/>
            <a:ext cx="7609523" cy="4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8E10CC-6741-8D82-B58C-7F2AA140E11D}"/>
              </a:ext>
            </a:extLst>
          </p:cNvPr>
          <p:cNvSpPr/>
          <p:nvPr/>
        </p:nvSpPr>
        <p:spPr bwMode="white">
          <a:xfrm>
            <a:off x="681904" y="3392213"/>
            <a:ext cx="6019047" cy="409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818BC8-2B93-5D0A-7AE8-6EEE1B0E622F}"/>
              </a:ext>
            </a:extLst>
          </p:cNvPr>
          <p:cNvSpPr/>
          <p:nvPr/>
        </p:nvSpPr>
        <p:spPr bwMode="white">
          <a:xfrm>
            <a:off x="681904" y="4230712"/>
            <a:ext cx="6350200" cy="494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09DA3D-D115-74ED-B37D-8BF5E87228CE}"/>
              </a:ext>
            </a:extLst>
          </p:cNvPr>
          <p:cNvSpPr/>
          <p:nvPr/>
        </p:nvSpPr>
        <p:spPr bwMode="white">
          <a:xfrm>
            <a:off x="681904" y="5069212"/>
            <a:ext cx="5198072" cy="533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73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8211B-AEC2-7ACE-A5F6-E8DCE78915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1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3171B9-9D8D-1B8F-F551-20DE7B5D43D6}"/>
              </a:ext>
            </a:extLst>
          </p:cNvPr>
          <p:cNvSpPr/>
          <p:nvPr/>
        </p:nvSpPr>
        <p:spPr bwMode="white">
          <a:xfrm>
            <a:off x="10177142" y="2192989"/>
            <a:ext cx="361905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D5E6D7-689C-C5E6-8D10-20B706731C36}"/>
              </a:ext>
            </a:extLst>
          </p:cNvPr>
          <p:cNvSpPr/>
          <p:nvPr/>
        </p:nvSpPr>
        <p:spPr bwMode="white">
          <a:xfrm>
            <a:off x="2824761" y="4873441"/>
            <a:ext cx="304761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91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0D90C-2909-B2F9-CB6F-B6FB2757A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384FF-8AEF-9C75-C0A7-7DA8BEC6497D}"/>
              </a:ext>
            </a:extLst>
          </p:cNvPr>
          <p:cNvSpPr/>
          <p:nvPr/>
        </p:nvSpPr>
        <p:spPr bwMode="white">
          <a:xfrm>
            <a:off x="1253333" y="2077806"/>
            <a:ext cx="5742857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2A6CD-18D0-6E19-E98D-91B5E3BFD5D9}"/>
              </a:ext>
            </a:extLst>
          </p:cNvPr>
          <p:cNvSpPr/>
          <p:nvPr/>
        </p:nvSpPr>
        <p:spPr bwMode="white">
          <a:xfrm>
            <a:off x="1262857" y="2916693"/>
            <a:ext cx="5057142" cy="4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27C5AD-1565-122D-ED0B-2633A9B4F4F2}"/>
              </a:ext>
            </a:extLst>
          </p:cNvPr>
          <p:cNvSpPr/>
          <p:nvPr/>
        </p:nvSpPr>
        <p:spPr bwMode="white">
          <a:xfrm>
            <a:off x="1253333" y="3755580"/>
            <a:ext cx="6354835" cy="6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360DB0-3149-D3DF-7A6E-A20090476C3A}"/>
              </a:ext>
            </a:extLst>
          </p:cNvPr>
          <p:cNvSpPr/>
          <p:nvPr/>
        </p:nvSpPr>
        <p:spPr bwMode="white">
          <a:xfrm>
            <a:off x="1300952" y="4594468"/>
            <a:ext cx="4795048" cy="4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AF4449-E617-E4BE-21D9-20A35B61A95B}"/>
              </a:ext>
            </a:extLst>
          </p:cNvPr>
          <p:cNvSpPr/>
          <p:nvPr/>
        </p:nvSpPr>
        <p:spPr bwMode="white">
          <a:xfrm>
            <a:off x="1055440" y="5373217"/>
            <a:ext cx="6192687" cy="565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96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2023-12-10T02:39:22Z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