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6" r:id="rId4"/>
    <p:sldId id="345" r:id="rId5"/>
    <p:sldId id="344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7439" y="2636911"/>
            <a:ext cx="10077122" cy="1584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6B9A1D-CC3B-1D3D-8DEA-9FDDDB9565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304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E4375D-9732-559C-C22C-C2FE34C501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294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A5A27-43D7-BCC2-4272-C8C5DC5C76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883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0153D-ACD6-1035-960E-0AC31D8D26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BF18F6-E3C7-D338-1F28-C9454749B510}"/>
              </a:ext>
            </a:extLst>
          </p:cNvPr>
          <p:cNvSpPr/>
          <p:nvPr/>
        </p:nvSpPr>
        <p:spPr bwMode="white">
          <a:xfrm>
            <a:off x="681904" y="2059059"/>
            <a:ext cx="8171428" cy="1163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2618CE-E3D2-BB0A-3806-463015976259}"/>
              </a:ext>
            </a:extLst>
          </p:cNvPr>
          <p:cNvSpPr/>
          <p:nvPr/>
        </p:nvSpPr>
        <p:spPr bwMode="white">
          <a:xfrm>
            <a:off x="681904" y="3708720"/>
            <a:ext cx="2323809" cy="1144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FE4B80-A44F-0A69-EA5D-B7200F2A6A55}"/>
              </a:ext>
            </a:extLst>
          </p:cNvPr>
          <p:cNvSpPr/>
          <p:nvPr/>
        </p:nvSpPr>
        <p:spPr bwMode="white">
          <a:xfrm>
            <a:off x="681904" y="5282096"/>
            <a:ext cx="6350200" cy="66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50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35370-AE9C-45E3-29B2-7D2C92EB7D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902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3CC0E7-9A72-F819-82D1-B758DF2AE2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60"/>
          <a:stretch/>
        </p:blipFill>
        <p:spPr>
          <a:xfrm>
            <a:off x="2999656" y="908720"/>
            <a:ext cx="6192688" cy="240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6D99DDA-D802-017E-E6FC-27CD92FDD0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6"/>
          <a:stretch/>
        </p:blipFill>
        <p:spPr>
          <a:xfrm>
            <a:off x="1163452" y="3140968"/>
            <a:ext cx="9865096" cy="352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2246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9D982B-B869-7687-941C-7F95BE51FD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5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9648A3-A086-4189-96E5-D38C0A89814E}"/>
              </a:ext>
            </a:extLst>
          </p:cNvPr>
          <p:cNvSpPr/>
          <p:nvPr/>
        </p:nvSpPr>
        <p:spPr bwMode="white">
          <a:xfrm>
            <a:off x="681904" y="1057854"/>
            <a:ext cx="8510440" cy="42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449851-59C1-18E5-904B-6860A2096177}"/>
              </a:ext>
            </a:extLst>
          </p:cNvPr>
          <p:cNvSpPr/>
          <p:nvPr/>
        </p:nvSpPr>
        <p:spPr bwMode="white">
          <a:xfrm>
            <a:off x="623392" y="1849621"/>
            <a:ext cx="4248472" cy="49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FEC13F-6263-69AF-32B8-C18D607B0E8E}"/>
              </a:ext>
            </a:extLst>
          </p:cNvPr>
          <p:cNvSpPr/>
          <p:nvPr/>
        </p:nvSpPr>
        <p:spPr bwMode="white">
          <a:xfrm>
            <a:off x="681904" y="2755860"/>
            <a:ext cx="8582448" cy="131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7D55F81-1891-2E51-1D4F-99503E0B247B}"/>
              </a:ext>
            </a:extLst>
          </p:cNvPr>
          <p:cNvSpPr/>
          <p:nvPr/>
        </p:nvSpPr>
        <p:spPr bwMode="white">
          <a:xfrm>
            <a:off x="681904" y="4339395"/>
            <a:ext cx="10310640" cy="149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3449851-59C1-18E5-904B-6860A2096177}"/>
              </a:ext>
            </a:extLst>
          </p:cNvPr>
          <p:cNvSpPr/>
          <p:nvPr/>
        </p:nvSpPr>
        <p:spPr bwMode="white">
          <a:xfrm>
            <a:off x="9192344" y="1071406"/>
            <a:ext cx="2327656" cy="4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630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F338DF-8D49-CA2C-A12B-6733A12E2C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4CD927-BF45-E4F0-DDD0-F721348821CB}"/>
              </a:ext>
            </a:extLst>
          </p:cNvPr>
          <p:cNvSpPr/>
          <p:nvPr/>
        </p:nvSpPr>
        <p:spPr bwMode="white">
          <a:xfrm>
            <a:off x="681904" y="1134022"/>
            <a:ext cx="7358312" cy="566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B0D2A9-82D2-8C9C-E169-97F4ED8FCAE7}"/>
              </a:ext>
            </a:extLst>
          </p:cNvPr>
          <p:cNvSpPr/>
          <p:nvPr/>
        </p:nvSpPr>
        <p:spPr bwMode="white">
          <a:xfrm>
            <a:off x="681904" y="1953672"/>
            <a:ext cx="9374536" cy="40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62A53B-93D9-1E67-6269-38E986DCFFC1}"/>
              </a:ext>
            </a:extLst>
          </p:cNvPr>
          <p:cNvSpPr/>
          <p:nvPr/>
        </p:nvSpPr>
        <p:spPr bwMode="white">
          <a:xfrm>
            <a:off x="681904" y="2782851"/>
            <a:ext cx="6782248" cy="55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6D95FC-9718-99DA-EDCA-A1EDC9AF85B6}"/>
              </a:ext>
            </a:extLst>
          </p:cNvPr>
          <p:cNvSpPr/>
          <p:nvPr/>
        </p:nvSpPr>
        <p:spPr bwMode="white">
          <a:xfrm>
            <a:off x="681904" y="3602501"/>
            <a:ext cx="9446544" cy="65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776D624-60C1-30D0-1906-A541796AEF6D}"/>
              </a:ext>
            </a:extLst>
          </p:cNvPr>
          <p:cNvSpPr/>
          <p:nvPr/>
        </p:nvSpPr>
        <p:spPr bwMode="white">
          <a:xfrm>
            <a:off x="681904" y="4450743"/>
            <a:ext cx="3109840" cy="41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3688481-F9CC-4ED2-A9E7-D74701EBFED0}"/>
              </a:ext>
            </a:extLst>
          </p:cNvPr>
          <p:cNvSpPr/>
          <p:nvPr/>
        </p:nvSpPr>
        <p:spPr bwMode="white">
          <a:xfrm>
            <a:off x="681904" y="5214755"/>
            <a:ext cx="6638232" cy="562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785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2" grpId="0" animBg="1"/>
      <p:bldP spid="16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76F793-10D3-F759-E2F3-8DC7EBD79F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714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760C98-4EE5-518D-F7D4-936B6455CB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071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4AC82-577F-7D24-7F05-479C8C3729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4D5CCA-4559-42A3-2248-2BF6999561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4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9AF2C1-6702-0553-1045-2D9487DAEF73}"/>
              </a:ext>
            </a:extLst>
          </p:cNvPr>
          <p:cNvSpPr/>
          <p:nvPr/>
        </p:nvSpPr>
        <p:spPr bwMode="white">
          <a:xfrm>
            <a:off x="681904" y="1219659"/>
            <a:ext cx="9518552" cy="4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B79F32-BFEB-E77E-A8B8-252FB6F8844C}"/>
              </a:ext>
            </a:extLst>
          </p:cNvPr>
          <p:cNvSpPr/>
          <p:nvPr/>
        </p:nvSpPr>
        <p:spPr bwMode="white">
          <a:xfrm>
            <a:off x="681904" y="1924538"/>
            <a:ext cx="6710240" cy="49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3E374B-BEA0-41C3-B666-B8D5FE6731D8}"/>
              </a:ext>
            </a:extLst>
          </p:cNvPr>
          <p:cNvSpPr/>
          <p:nvPr/>
        </p:nvSpPr>
        <p:spPr bwMode="white">
          <a:xfrm>
            <a:off x="681904" y="2677046"/>
            <a:ext cx="7200000" cy="109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F8E128-9C8D-8286-2013-87F76742DB6C}"/>
              </a:ext>
            </a:extLst>
          </p:cNvPr>
          <p:cNvSpPr/>
          <p:nvPr/>
        </p:nvSpPr>
        <p:spPr bwMode="white">
          <a:xfrm>
            <a:off x="681904" y="3933056"/>
            <a:ext cx="10382648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64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7290A9-8CB6-FB7A-DAAB-99CF7DE516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14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436CB7-1C28-28AF-2D65-45E95E3F38B0}"/>
              </a:ext>
            </a:extLst>
          </p:cNvPr>
          <p:cNvSpPr/>
          <p:nvPr/>
        </p:nvSpPr>
        <p:spPr bwMode="white">
          <a:xfrm>
            <a:off x="690576" y="1067632"/>
            <a:ext cx="4236924" cy="30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223B66-57EF-6451-9919-24FF0BB7C4F6}"/>
              </a:ext>
            </a:extLst>
          </p:cNvPr>
          <p:cNvSpPr/>
          <p:nvPr/>
        </p:nvSpPr>
        <p:spPr bwMode="white">
          <a:xfrm>
            <a:off x="720001" y="1575218"/>
            <a:ext cx="2147884" cy="706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F09AA2-B2C0-0B34-1909-D63D25AA54AE}"/>
              </a:ext>
            </a:extLst>
          </p:cNvPr>
          <p:cNvSpPr/>
          <p:nvPr/>
        </p:nvSpPr>
        <p:spPr bwMode="white">
          <a:xfrm>
            <a:off x="690576" y="2472688"/>
            <a:ext cx="3714665" cy="38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031B333-84B9-3D3E-FD06-773743CA9227}"/>
              </a:ext>
            </a:extLst>
          </p:cNvPr>
          <p:cNvSpPr/>
          <p:nvPr/>
        </p:nvSpPr>
        <p:spPr bwMode="white">
          <a:xfrm>
            <a:off x="690576" y="3112689"/>
            <a:ext cx="7133616" cy="78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E8B258E-2C44-819B-BF12-6D23DAE2F657}"/>
              </a:ext>
            </a:extLst>
          </p:cNvPr>
          <p:cNvSpPr/>
          <p:nvPr/>
        </p:nvSpPr>
        <p:spPr bwMode="white">
          <a:xfrm>
            <a:off x="551385" y="4105792"/>
            <a:ext cx="3618472" cy="375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492D37C-C58D-6763-9352-781E379964F2}"/>
              </a:ext>
            </a:extLst>
          </p:cNvPr>
          <p:cNvSpPr/>
          <p:nvPr/>
        </p:nvSpPr>
        <p:spPr bwMode="white">
          <a:xfrm>
            <a:off x="719998" y="4642806"/>
            <a:ext cx="3791825" cy="35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38D3278-8060-EF3B-10BF-C33ADBF84346}"/>
              </a:ext>
            </a:extLst>
          </p:cNvPr>
          <p:cNvSpPr/>
          <p:nvPr/>
        </p:nvSpPr>
        <p:spPr bwMode="white">
          <a:xfrm>
            <a:off x="690576" y="5223954"/>
            <a:ext cx="3821247" cy="323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5A56813-117E-BD2F-6EBD-501C36ADF962}"/>
              </a:ext>
            </a:extLst>
          </p:cNvPr>
          <p:cNvSpPr/>
          <p:nvPr/>
        </p:nvSpPr>
        <p:spPr bwMode="white">
          <a:xfrm>
            <a:off x="690576" y="5760964"/>
            <a:ext cx="3821247" cy="44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F3B679D2-B048-9FC7-CE5E-9E4B42970A66}"/>
              </a:ext>
            </a:extLst>
          </p:cNvPr>
          <p:cNvSpPr/>
          <p:nvPr/>
        </p:nvSpPr>
        <p:spPr bwMode="white">
          <a:xfrm>
            <a:off x="690576" y="6305332"/>
            <a:ext cx="4397312" cy="42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1" name="矩形 50">
            <a:extLst>
              <a:ext uri="{FF2B5EF4-FFF2-40B4-BE49-F238E27FC236}">
                <a16:creationId xmlns:a16="http://schemas.microsoft.com/office/drawing/2014/main" id="{2492D37C-C58D-6763-9352-781E379964F2}"/>
              </a:ext>
            </a:extLst>
          </p:cNvPr>
          <p:cNvSpPr/>
          <p:nvPr/>
        </p:nvSpPr>
        <p:spPr bwMode="white">
          <a:xfrm>
            <a:off x="4558272" y="4652924"/>
            <a:ext cx="1969776" cy="34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>
            <a:extLst>
              <a:ext uri="{FF2B5EF4-FFF2-40B4-BE49-F238E27FC236}">
                <a16:creationId xmlns:a16="http://schemas.microsoft.com/office/drawing/2014/main" id="{2492D37C-C58D-6763-9352-781E379964F2}"/>
              </a:ext>
            </a:extLst>
          </p:cNvPr>
          <p:cNvSpPr/>
          <p:nvPr/>
        </p:nvSpPr>
        <p:spPr bwMode="white">
          <a:xfrm>
            <a:off x="4558272" y="5209239"/>
            <a:ext cx="1969776" cy="34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2492D37C-C58D-6763-9352-781E379964F2}"/>
              </a:ext>
            </a:extLst>
          </p:cNvPr>
          <p:cNvSpPr/>
          <p:nvPr/>
        </p:nvSpPr>
        <p:spPr bwMode="white">
          <a:xfrm>
            <a:off x="4558272" y="5740587"/>
            <a:ext cx="1969776" cy="342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224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2" grpId="0" animBg="1"/>
      <p:bldP spid="16" grpId="0" animBg="1"/>
      <p:bldP spid="19" grpId="0" animBg="1"/>
      <p:bldP spid="22" grpId="0" animBg="1"/>
      <p:bldP spid="25" grpId="0" animBg="1"/>
      <p:bldP spid="28" grpId="0" animBg="1"/>
      <p:bldP spid="51" grpId="0" animBg="1"/>
      <p:bldP spid="52" grpId="0" animBg="1"/>
      <p:bldP spid="5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31D35-3251-95D4-9301-A5ADDD5D5E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54"/>
          <a:stretch/>
        </p:blipFill>
        <p:spPr>
          <a:xfrm>
            <a:off x="3287689" y="549000"/>
            <a:ext cx="5328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553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5E7933-0C42-B06A-A747-5C7E65A731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D70541-1FB1-FBF2-4368-249A9B50D163}"/>
              </a:ext>
            </a:extLst>
          </p:cNvPr>
          <p:cNvSpPr/>
          <p:nvPr/>
        </p:nvSpPr>
        <p:spPr bwMode="white">
          <a:xfrm>
            <a:off x="681904" y="1238714"/>
            <a:ext cx="9806584" cy="52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AE178C-429B-4C4B-23D0-9B3D304B92C7}"/>
              </a:ext>
            </a:extLst>
          </p:cNvPr>
          <p:cNvSpPr/>
          <p:nvPr/>
        </p:nvSpPr>
        <p:spPr bwMode="white">
          <a:xfrm>
            <a:off x="681904" y="2028613"/>
            <a:ext cx="7714285" cy="129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18790B-409C-6A25-06F8-48BA3C049870}"/>
              </a:ext>
            </a:extLst>
          </p:cNvPr>
          <p:cNvSpPr/>
          <p:nvPr/>
        </p:nvSpPr>
        <p:spPr bwMode="white">
          <a:xfrm>
            <a:off x="681904" y="3743936"/>
            <a:ext cx="3028571" cy="121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D6F4D69-93F4-F483-EAE6-CA6A6226CD44}"/>
              </a:ext>
            </a:extLst>
          </p:cNvPr>
          <p:cNvSpPr/>
          <p:nvPr/>
        </p:nvSpPr>
        <p:spPr bwMode="white">
          <a:xfrm>
            <a:off x="551384" y="5229200"/>
            <a:ext cx="10441160" cy="144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28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2C0DA-C459-D377-BF1C-6CEC12B9E4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828DF94-E180-EE89-129E-7EC5A51AB6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/>
        </p:blipFill>
        <p:spPr>
          <a:xfrm>
            <a:off x="3007121" y="1680900"/>
            <a:ext cx="6177758" cy="3365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2F06CD0-437A-7F33-BDB2-68FC81F2BBF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68962"/>
            <a:ext cx="10800000" cy="177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3F9B97-3EBE-9992-3E81-6BA65C25DB7C}"/>
              </a:ext>
            </a:extLst>
          </p:cNvPr>
          <p:cNvSpPr/>
          <p:nvPr/>
        </p:nvSpPr>
        <p:spPr bwMode="white">
          <a:xfrm>
            <a:off x="7167619" y="5135850"/>
            <a:ext cx="295238" cy="362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539D74-C174-4A29-07B9-96AEEE72512F}"/>
              </a:ext>
            </a:extLst>
          </p:cNvPr>
          <p:cNvSpPr/>
          <p:nvPr/>
        </p:nvSpPr>
        <p:spPr bwMode="white">
          <a:xfrm>
            <a:off x="5586666" y="6012770"/>
            <a:ext cx="295238" cy="371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90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B09BCE-7C9E-ABE7-D347-C68C577C0A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3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D728DD-AC09-3032-D442-2AFD5467F176}"/>
              </a:ext>
            </a:extLst>
          </p:cNvPr>
          <p:cNvSpPr/>
          <p:nvPr/>
        </p:nvSpPr>
        <p:spPr bwMode="white">
          <a:xfrm>
            <a:off x="681904" y="2801410"/>
            <a:ext cx="8222408" cy="504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15F5E2F-532D-D95F-9FFF-10A36F5397FB}"/>
              </a:ext>
            </a:extLst>
          </p:cNvPr>
          <p:cNvSpPr/>
          <p:nvPr/>
        </p:nvSpPr>
        <p:spPr bwMode="white">
          <a:xfrm>
            <a:off x="681904" y="3639890"/>
            <a:ext cx="6638232" cy="1219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CE65259-7063-AE5D-93BD-B53FE9A079D4}"/>
              </a:ext>
            </a:extLst>
          </p:cNvPr>
          <p:cNvSpPr/>
          <p:nvPr/>
        </p:nvSpPr>
        <p:spPr bwMode="white">
          <a:xfrm>
            <a:off x="681904" y="5192984"/>
            <a:ext cx="10382648" cy="540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BAF7043-A7DD-3534-DC64-9D697635FB66}"/>
              </a:ext>
            </a:extLst>
          </p:cNvPr>
          <p:cNvSpPr/>
          <p:nvPr/>
        </p:nvSpPr>
        <p:spPr bwMode="white">
          <a:xfrm>
            <a:off x="681904" y="6012407"/>
            <a:ext cx="949600" cy="543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BAF7043-A7DD-3534-DC64-9D697635FB66}"/>
              </a:ext>
            </a:extLst>
          </p:cNvPr>
          <p:cNvSpPr/>
          <p:nvPr/>
        </p:nvSpPr>
        <p:spPr bwMode="white">
          <a:xfrm>
            <a:off x="8963432" y="2801370"/>
            <a:ext cx="514285" cy="505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4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  <p:bldP spid="15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497C77-C52E-7C6B-6F90-BE64ED0D0E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0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598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DE4FCE-8BF5-4DAE-D74E-57233088DE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7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80C421-78DB-A2C7-E388-B61372663921}"/>
              </a:ext>
            </a:extLst>
          </p:cNvPr>
          <p:cNvSpPr/>
          <p:nvPr/>
        </p:nvSpPr>
        <p:spPr bwMode="white">
          <a:xfrm>
            <a:off x="6453961" y="5932137"/>
            <a:ext cx="3170431" cy="406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62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7EF550-3393-BEDA-58C7-E4E3FB820D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50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8BDB41-8409-EFF8-B3DF-2CC1DC7FE349}"/>
              </a:ext>
            </a:extLst>
          </p:cNvPr>
          <p:cNvSpPr/>
          <p:nvPr/>
        </p:nvSpPr>
        <p:spPr bwMode="white">
          <a:xfrm>
            <a:off x="693365" y="2989664"/>
            <a:ext cx="6432151" cy="852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0EDD39-EE8B-BBDE-C27C-F449ACC5BC9F}"/>
              </a:ext>
            </a:extLst>
          </p:cNvPr>
          <p:cNvSpPr/>
          <p:nvPr/>
        </p:nvSpPr>
        <p:spPr bwMode="white">
          <a:xfrm>
            <a:off x="693365" y="4128346"/>
            <a:ext cx="2162275" cy="84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6060C2-20C4-59A7-0AAE-0333A26AD31F}"/>
              </a:ext>
            </a:extLst>
          </p:cNvPr>
          <p:cNvSpPr/>
          <p:nvPr/>
        </p:nvSpPr>
        <p:spPr bwMode="white">
          <a:xfrm>
            <a:off x="693365" y="5213757"/>
            <a:ext cx="7202835" cy="306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BFEE58-D3EB-6743-4340-66216B4B6CCD}"/>
              </a:ext>
            </a:extLst>
          </p:cNvPr>
          <p:cNvSpPr/>
          <p:nvPr/>
        </p:nvSpPr>
        <p:spPr bwMode="white">
          <a:xfrm>
            <a:off x="693365" y="5773109"/>
            <a:ext cx="6871614" cy="39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D41307D-70F6-353F-603C-BF01DC8C1318}"/>
              </a:ext>
            </a:extLst>
          </p:cNvPr>
          <p:cNvSpPr/>
          <p:nvPr/>
        </p:nvSpPr>
        <p:spPr bwMode="white">
          <a:xfrm>
            <a:off x="693365" y="6325803"/>
            <a:ext cx="6871614" cy="306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27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2023-12-10T01:54:10Z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