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4" r:id="rId3"/>
    <p:sldId id="362" r:id="rId4"/>
    <p:sldId id="361" r:id="rId5"/>
    <p:sldId id="358" r:id="rId6"/>
    <p:sldId id="357" r:id="rId7"/>
    <p:sldId id="356" r:id="rId8"/>
    <p:sldId id="355" r:id="rId9"/>
    <p:sldId id="354" r:id="rId10"/>
    <p:sldId id="353" r:id="rId11"/>
    <p:sldId id="352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1" r:id="rId30"/>
    <p:sldId id="330" r:id="rId31"/>
    <p:sldId id="329" r:id="rId32"/>
    <p:sldId id="328" r:id="rId33"/>
    <p:sldId id="327" r:id="rId34"/>
    <p:sldId id="326" r:id="rId35"/>
    <p:sldId id="325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10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4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4B1D9-5203-1839-FDDB-554B60EFA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4824"/>
            <a:ext cx="10800000" cy="301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83E46-14A9-FF18-980A-25DB78B9D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F9C58-95F0-0E06-083A-5DA504CB7177}"/>
              </a:ext>
            </a:extLst>
          </p:cNvPr>
          <p:cNvSpPr/>
          <p:nvPr/>
        </p:nvSpPr>
        <p:spPr bwMode="white">
          <a:xfrm>
            <a:off x="8653333" y="2563173"/>
            <a:ext cx="980952" cy="314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D3C806-6A65-2AEC-BA8F-095268523308}"/>
              </a:ext>
            </a:extLst>
          </p:cNvPr>
          <p:cNvSpPr/>
          <p:nvPr/>
        </p:nvSpPr>
        <p:spPr bwMode="white">
          <a:xfrm flipV="1">
            <a:off x="9996190" y="3212975"/>
            <a:ext cx="42029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96F031-0B6B-0742-511F-A71E67C0FDEA}"/>
              </a:ext>
            </a:extLst>
          </p:cNvPr>
          <p:cNvSpPr/>
          <p:nvPr/>
        </p:nvSpPr>
        <p:spPr bwMode="white">
          <a:xfrm>
            <a:off x="8672380" y="5118572"/>
            <a:ext cx="1960124" cy="48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06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ACAE3-E32C-E82C-B2F8-A99F28E84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F9519-2063-E764-9A91-EE61023B23D6}"/>
              </a:ext>
            </a:extLst>
          </p:cNvPr>
          <p:cNvSpPr/>
          <p:nvPr/>
        </p:nvSpPr>
        <p:spPr bwMode="white">
          <a:xfrm>
            <a:off x="8681904" y="4558530"/>
            <a:ext cx="1950600" cy="38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FFF3E44-9F55-E394-BB34-4FA7947005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8" b="20765"/>
          <a:stretch/>
        </p:blipFill>
        <p:spPr>
          <a:xfrm>
            <a:off x="4440132" y="5053889"/>
            <a:ext cx="3311736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5174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A9304-7049-DAB6-A6AE-B2670D372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4D46C-336D-873A-B3FC-E81C8BD3102B}"/>
              </a:ext>
            </a:extLst>
          </p:cNvPr>
          <p:cNvSpPr/>
          <p:nvPr/>
        </p:nvSpPr>
        <p:spPr bwMode="white">
          <a:xfrm>
            <a:off x="5720000" y="2546963"/>
            <a:ext cx="247619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72DBE0-8ACD-F2DE-85CA-03A955B436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747" y="3140968"/>
            <a:ext cx="2876506" cy="349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194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F65FF-732B-1518-FB18-4B5706BA5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E229F0-F656-4024-8584-CAB23FF9A485}"/>
              </a:ext>
            </a:extLst>
          </p:cNvPr>
          <p:cNvSpPr/>
          <p:nvPr/>
        </p:nvSpPr>
        <p:spPr bwMode="white">
          <a:xfrm>
            <a:off x="6720000" y="1811750"/>
            <a:ext cx="1123809" cy="74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4BB71-0FEF-57F8-E307-9D2C0649A9C0}"/>
              </a:ext>
            </a:extLst>
          </p:cNvPr>
          <p:cNvSpPr/>
          <p:nvPr/>
        </p:nvSpPr>
        <p:spPr bwMode="white">
          <a:xfrm>
            <a:off x="8186666" y="3605761"/>
            <a:ext cx="590477" cy="295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9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AAA64-2B3B-8BA0-9796-45013AF8EE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8EC0D5-53BB-8436-A591-623D5428E6AE}"/>
              </a:ext>
            </a:extLst>
          </p:cNvPr>
          <p:cNvSpPr/>
          <p:nvPr/>
        </p:nvSpPr>
        <p:spPr bwMode="white">
          <a:xfrm>
            <a:off x="7662857" y="2470601"/>
            <a:ext cx="247619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16EF4-42C8-C806-DC75-AFA122BBAF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1450"/>
          <a:stretch/>
        </p:blipFill>
        <p:spPr>
          <a:xfrm>
            <a:off x="9013310" y="4293096"/>
            <a:ext cx="2433222" cy="2384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14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730D2-162D-D676-5331-505E566500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636184" y="1162950"/>
            <a:ext cx="4550000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5186184" y="1153402"/>
            <a:ext cx="2075440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720000" y="1778630"/>
            <a:ext cx="6541624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629712" y="2391060"/>
            <a:ext cx="623464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1264992" y="2391060"/>
            <a:ext cx="870568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2147376" y="2391060"/>
            <a:ext cx="4596696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6865067" y="2391060"/>
            <a:ext cx="396557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720000" y="3021996"/>
            <a:ext cx="3503792" cy="393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720000" y="3619169"/>
            <a:ext cx="3503792" cy="3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/>
          <a:srcRect b="-42"/>
          <a:stretch/>
        </p:blipFill>
        <p:spPr>
          <a:xfrm>
            <a:off x="7536160" y="1161402"/>
            <a:ext cx="3153302" cy="3491734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4307608" y="3619169"/>
            <a:ext cx="2832508" cy="3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6A41DA-71AE-5E0D-4E0F-60DE24126DAA}"/>
              </a:ext>
            </a:extLst>
          </p:cNvPr>
          <p:cNvSpPr/>
          <p:nvPr/>
        </p:nvSpPr>
        <p:spPr bwMode="white">
          <a:xfrm>
            <a:off x="719306" y="4186677"/>
            <a:ext cx="2832508" cy="46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072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E1FE63-9BDF-F249-485D-6816BB27AB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855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50145-132B-7145-2ADE-B06B34E3B5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24650F-CE0D-2B98-C0D9-FBBC6323BC18}"/>
              </a:ext>
            </a:extLst>
          </p:cNvPr>
          <p:cNvSpPr/>
          <p:nvPr/>
        </p:nvSpPr>
        <p:spPr bwMode="white">
          <a:xfrm>
            <a:off x="681904" y="1114902"/>
            <a:ext cx="4276190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468811-2009-3210-E948-F9F47786D2BC}"/>
              </a:ext>
            </a:extLst>
          </p:cNvPr>
          <p:cNvSpPr/>
          <p:nvPr/>
        </p:nvSpPr>
        <p:spPr bwMode="white">
          <a:xfrm>
            <a:off x="623392" y="1619822"/>
            <a:ext cx="4953750" cy="513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9169CE9-DA28-6A45-E09D-995B8C05FE04}"/>
              </a:ext>
            </a:extLst>
          </p:cNvPr>
          <p:cNvSpPr/>
          <p:nvPr/>
        </p:nvSpPr>
        <p:spPr bwMode="white">
          <a:xfrm>
            <a:off x="681904" y="2286700"/>
            <a:ext cx="4895238" cy="295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52188DD-D8C0-C3FC-14D2-2D9F4E46F3F2}"/>
              </a:ext>
            </a:extLst>
          </p:cNvPr>
          <p:cNvSpPr/>
          <p:nvPr/>
        </p:nvSpPr>
        <p:spPr bwMode="white">
          <a:xfrm>
            <a:off x="623392" y="2867836"/>
            <a:ext cx="5472608" cy="41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1F814C-0CE1-5DFC-4277-5D2461C1C027}"/>
              </a:ext>
            </a:extLst>
          </p:cNvPr>
          <p:cNvSpPr/>
          <p:nvPr/>
        </p:nvSpPr>
        <p:spPr bwMode="white">
          <a:xfrm>
            <a:off x="681904" y="3429918"/>
            <a:ext cx="4009523" cy="3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F56D60-D92C-81A1-F680-A118430B0357}"/>
              </a:ext>
            </a:extLst>
          </p:cNvPr>
          <p:cNvSpPr/>
          <p:nvPr/>
        </p:nvSpPr>
        <p:spPr bwMode="white">
          <a:xfrm>
            <a:off x="681904" y="4030108"/>
            <a:ext cx="6422208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4671A0B-165B-5518-15EA-604C3305DDD6}"/>
              </a:ext>
            </a:extLst>
          </p:cNvPr>
          <p:cNvSpPr/>
          <p:nvPr/>
        </p:nvSpPr>
        <p:spPr bwMode="white">
          <a:xfrm>
            <a:off x="681904" y="4611243"/>
            <a:ext cx="6710240" cy="314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49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4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698FE-0957-44D8-612F-B402721E20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9BB3E-0FA1-79CB-B06D-CC7F6107C52A}"/>
              </a:ext>
            </a:extLst>
          </p:cNvPr>
          <p:cNvSpPr/>
          <p:nvPr/>
        </p:nvSpPr>
        <p:spPr bwMode="white">
          <a:xfrm>
            <a:off x="6443809" y="2515195"/>
            <a:ext cx="257142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BD0BD-4899-8609-D726-355A80FB4F92}"/>
              </a:ext>
            </a:extLst>
          </p:cNvPr>
          <p:cNvSpPr/>
          <p:nvPr/>
        </p:nvSpPr>
        <p:spPr bwMode="white">
          <a:xfrm>
            <a:off x="2358095" y="3877399"/>
            <a:ext cx="352380" cy="2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3717032"/>
            <a:ext cx="2607776" cy="2910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4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987673-F980-6843-9FE3-EE3D5147A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373688-AB31-2481-8F2D-E2061A81DA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2277"/>
            <a:ext cx="10800000" cy="402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0600A-5B0E-FBE1-1BF5-FF364FFE34E6}"/>
              </a:ext>
            </a:extLst>
          </p:cNvPr>
          <p:cNvSpPr/>
          <p:nvPr/>
        </p:nvSpPr>
        <p:spPr bwMode="white">
          <a:xfrm>
            <a:off x="10500952" y="4056294"/>
            <a:ext cx="295238" cy="295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54E7C5-7D53-E08D-7945-84CB466CC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01864-8855-7721-DA73-0D39B5F239F7}"/>
              </a:ext>
            </a:extLst>
          </p:cNvPr>
          <p:cNvSpPr/>
          <p:nvPr/>
        </p:nvSpPr>
        <p:spPr bwMode="white">
          <a:xfrm>
            <a:off x="681904" y="1734654"/>
            <a:ext cx="4333333" cy="362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312" y="1674009"/>
            <a:ext cx="4304992" cy="480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6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99423-A1E9-6CFE-95CB-BA3F3839EB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0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908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C366C-71D3-065E-E5EC-457A514E76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7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681904" y="1143517"/>
            <a:ext cx="6733333" cy="106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1473" y="1084315"/>
            <a:ext cx="3129456" cy="2975482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551384" y="2376381"/>
            <a:ext cx="6863853" cy="33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578816" y="2926358"/>
            <a:ext cx="648072" cy="502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1315276" y="2981325"/>
            <a:ext cx="6099961" cy="39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703832" y="3611692"/>
            <a:ext cx="5680199" cy="39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720000" y="4242724"/>
            <a:ext cx="7248208" cy="4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9014241-BCBD-6531-6E36-EA497E86E5CE}"/>
              </a:ext>
            </a:extLst>
          </p:cNvPr>
          <p:cNvSpPr/>
          <p:nvPr/>
        </p:nvSpPr>
        <p:spPr bwMode="white">
          <a:xfrm>
            <a:off x="717020" y="4892558"/>
            <a:ext cx="8331308" cy="482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56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00BD2-B26E-4170-7438-18980D4ED0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29EF3-9351-77F5-81C1-4FF421D1A6E4}"/>
              </a:ext>
            </a:extLst>
          </p:cNvPr>
          <p:cNvSpPr/>
          <p:nvPr/>
        </p:nvSpPr>
        <p:spPr bwMode="white">
          <a:xfrm>
            <a:off x="681904" y="1153253"/>
            <a:ext cx="8990476" cy="362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F0E1CE-7A20-6120-B947-38265931BBA3}"/>
              </a:ext>
            </a:extLst>
          </p:cNvPr>
          <p:cNvSpPr/>
          <p:nvPr/>
        </p:nvSpPr>
        <p:spPr bwMode="white">
          <a:xfrm>
            <a:off x="681904" y="1840110"/>
            <a:ext cx="5180952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4844F5-3581-713C-9156-0109B6C3A01B}"/>
              </a:ext>
            </a:extLst>
          </p:cNvPr>
          <p:cNvSpPr/>
          <p:nvPr/>
        </p:nvSpPr>
        <p:spPr bwMode="white">
          <a:xfrm>
            <a:off x="681904" y="2526966"/>
            <a:ext cx="2019047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F4B76B-1B3B-F35C-E687-774EAF67C121}"/>
              </a:ext>
            </a:extLst>
          </p:cNvPr>
          <p:cNvSpPr/>
          <p:nvPr/>
        </p:nvSpPr>
        <p:spPr bwMode="white">
          <a:xfrm>
            <a:off x="681904" y="3213823"/>
            <a:ext cx="9158512" cy="71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D40C366C-71D3-065E-E5EC-457A514E76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5" r="7629" b="29695"/>
          <a:stretch/>
        </p:blipFill>
        <p:spPr>
          <a:xfrm>
            <a:off x="4943872" y="3927325"/>
            <a:ext cx="2448272" cy="244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8044" y="4051562"/>
            <a:ext cx="2418216" cy="2299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08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4D8BA-C1C2-9EFB-4406-EE997FAB4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AC0C14-8D8D-9BF4-0F70-687A9538B3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4" r="6962" b="8802"/>
          <a:stretch/>
        </p:blipFill>
        <p:spPr>
          <a:xfrm>
            <a:off x="4439816" y="3212976"/>
            <a:ext cx="3312368" cy="3374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261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E0BE52-499C-4370-A4E6-FF6A70D71C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AC0C14-8D8D-9BF4-0F70-687A9538B3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4" r="6962" b="8802"/>
          <a:stretch/>
        </p:blipFill>
        <p:spPr>
          <a:xfrm>
            <a:off x="6888088" y="3789040"/>
            <a:ext cx="2880320" cy="293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217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AC0C14-8D8D-9BF4-0F70-687A9538B3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681904" y="1152961"/>
            <a:ext cx="5371428" cy="33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479376" y="1772816"/>
            <a:ext cx="5371428" cy="331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750148" y="2348881"/>
            <a:ext cx="6137940" cy="369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701012" y="2963049"/>
            <a:ext cx="3162740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3901848" y="2999569"/>
            <a:ext cx="2698208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669410" y="3577217"/>
            <a:ext cx="5930646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701012" y="4154865"/>
            <a:ext cx="1650572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2402174" y="4116141"/>
            <a:ext cx="4197882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9969AA4-0433-7351-418C-DDE1EFDC9512}"/>
              </a:ext>
            </a:extLst>
          </p:cNvPr>
          <p:cNvSpPr/>
          <p:nvPr/>
        </p:nvSpPr>
        <p:spPr bwMode="white">
          <a:xfrm>
            <a:off x="510632" y="4756537"/>
            <a:ext cx="2698208" cy="46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1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1BF0C-CA15-69AB-5A02-ECD7F186C7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071694-848B-E343-AB01-6DDE4CFE8559}"/>
              </a:ext>
            </a:extLst>
          </p:cNvPr>
          <p:cNvSpPr/>
          <p:nvPr/>
        </p:nvSpPr>
        <p:spPr bwMode="white">
          <a:xfrm>
            <a:off x="681904" y="1143523"/>
            <a:ext cx="6790476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1DBC46-6744-DAB2-BE2F-CBD84F60D03B}"/>
              </a:ext>
            </a:extLst>
          </p:cNvPr>
          <p:cNvSpPr/>
          <p:nvPr/>
        </p:nvSpPr>
        <p:spPr bwMode="white">
          <a:xfrm>
            <a:off x="681904" y="1772816"/>
            <a:ext cx="310984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4A2325-7507-C3D7-7946-071E81B6A46C}"/>
              </a:ext>
            </a:extLst>
          </p:cNvPr>
          <p:cNvSpPr/>
          <p:nvPr/>
        </p:nvSpPr>
        <p:spPr bwMode="white">
          <a:xfrm>
            <a:off x="681904" y="2708920"/>
            <a:ext cx="2029720" cy="82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5AC0C14-8D8D-9BF4-0F70-687A9538B3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34" r="6962" b="8802"/>
          <a:stretch/>
        </p:blipFill>
        <p:spPr>
          <a:xfrm>
            <a:off x="7687878" y="1307585"/>
            <a:ext cx="2880320" cy="293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105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80A0F-17D2-8433-1C0F-39FEB5CFC3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7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B7232B2-6B94-F04E-5CCF-566305BB97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80339"/>
            <a:ext cx="10800000" cy="76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7792" y="3085701"/>
            <a:ext cx="3696416" cy="349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610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7A9A6-5FF9-8A62-EF82-4CA3FE60D4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30633-0AD4-B3CA-FD5E-231599862BF0}"/>
              </a:ext>
            </a:extLst>
          </p:cNvPr>
          <p:cNvSpPr/>
          <p:nvPr/>
        </p:nvSpPr>
        <p:spPr bwMode="white">
          <a:xfrm>
            <a:off x="5262857" y="1115178"/>
            <a:ext cx="419047" cy="2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10BEE1-4779-78D7-E419-079599B94F87}"/>
              </a:ext>
            </a:extLst>
          </p:cNvPr>
          <p:cNvSpPr/>
          <p:nvPr/>
        </p:nvSpPr>
        <p:spPr bwMode="white">
          <a:xfrm>
            <a:off x="1729523" y="1792890"/>
            <a:ext cx="390476" cy="2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E0B756-FCDB-4A11-60F2-0CB504041CED}"/>
              </a:ext>
            </a:extLst>
          </p:cNvPr>
          <p:cNvSpPr/>
          <p:nvPr/>
        </p:nvSpPr>
        <p:spPr bwMode="white">
          <a:xfrm>
            <a:off x="3720000" y="1783345"/>
            <a:ext cx="257142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7792" y="3140968"/>
            <a:ext cx="3696416" cy="349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65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C8A668-849C-8D54-5638-301457E1B2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78862A-E83F-9966-B9B8-A197655A8A6E}"/>
              </a:ext>
            </a:extLst>
          </p:cNvPr>
          <p:cNvSpPr/>
          <p:nvPr/>
        </p:nvSpPr>
        <p:spPr bwMode="white">
          <a:xfrm>
            <a:off x="10481904" y="1868489"/>
            <a:ext cx="342858" cy="2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17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CF5E2-4378-3CE7-8C1E-AE464DA47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681904" y="1076928"/>
            <a:ext cx="3973935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9264" y="1022383"/>
            <a:ext cx="5115248" cy="4831522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4655838" y="1076928"/>
            <a:ext cx="909849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723824" y="1589712"/>
            <a:ext cx="3643984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4428016" y="1638888"/>
            <a:ext cx="1137671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681904" y="2102496"/>
            <a:ext cx="3109840" cy="462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3863927" y="2157048"/>
            <a:ext cx="1584001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720000" y="2719008"/>
            <a:ext cx="4727928" cy="2294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646864" y="5199312"/>
            <a:ext cx="2352792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7F188636-6EB0-EBF2-7AAD-0BA719D8B6E0}"/>
              </a:ext>
            </a:extLst>
          </p:cNvPr>
          <p:cNvSpPr/>
          <p:nvPr/>
        </p:nvSpPr>
        <p:spPr bwMode="white">
          <a:xfrm>
            <a:off x="626680" y="5793304"/>
            <a:ext cx="3093056" cy="40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1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BBB68-F725-7310-7C5C-DC2520303C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05B02-4380-8C2F-3532-0E9C764044AE}"/>
              </a:ext>
            </a:extLst>
          </p:cNvPr>
          <p:cNvSpPr/>
          <p:nvPr/>
        </p:nvSpPr>
        <p:spPr bwMode="white">
          <a:xfrm>
            <a:off x="551384" y="1052736"/>
            <a:ext cx="4025757" cy="74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3D799A-D448-B281-195A-6F7F76EEF39D}"/>
              </a:ext>
            </a:extLst>
          </p:cNvPr>
          <p:cNvSpPr/>
          <p:nvPr/>
        </p:nvSpPr>
        <p:spPr bwMode="white">
          <a:xfrm>
            <a:off x="681903" y="2049885"/>
            <a:ext cx="3895237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FA01D2-B474-2703-D586-33F70CFEF00E}"/>
              </a:ext>
            </a:extLst>
          </p:cNvPr>
          <p:cNvSpPr/>
          <p:nvPr/>
        </p:nvSpPr>
        <p:spPr bwMode="white">
          <a:xfrm>
            <a:off x="681904" y="2612674"/>
            <a:ext cx="5733333" cy="3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5D099B-976C-8B22-6CF7-8BF54B5B48EA}"/>
              </a:ext>
            </a:extLst>
          </p:cNvPr>
          <p:cNvSpPr/>
          <p:nvPr/>
        </p:nvSpPr>
        <p:spPr bwMode="white">
          <a:xfrm>
            <a:off x="681904" y="3165925"/>
            <a:ext cx="5238095" cy="333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181760"/>
            <a:ext cx="3696416" cy="3491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83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C7094-DBE8-916F-7C0C-E3A73E430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71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FD2E8-9976-5333-E335-DD3CDA95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920E9-18F5-2D22-D781-2CE5E4D5462F}"/>
              </a:ext>
            </a:extLst>
          </p:cNvPr>
          <p:cNvSpPr/>
          <p:nvPr/>
        </p:nvSpPr>
        <p:spPr bwMode="white">
          <a:xfrm>
            <a:off x="8948571" y="1210185"/>
            <a:ext cx="1019047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77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66CBF-94FE-3A8F-3DB6-CDDBE21F9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5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7BF56-9C82-672E-2288-BF7546276397}"/>
              </a:ext>
            </a:extLst>
          </p:cNvPr>
          <p:cNvSpPr/>
          <p:nvPr/>
        </p:nvSpPr>
        <p:spPr bwMode="white">
          <a:xfrm>
            <a:off x="681904" y="1143552"/>
            <a:ext cx="4380952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6F45F-9F22-C721-D4F3-562C842FC971}"/>
              </a:ext>
            </a:extLst>
          </p:cNvPr>
          <p:cNvSpPr/>
          <p:nvPr/>
        </p:nvSpPr>
        <p:spPr bwMode="white">
          <a:xfrm>
            <a:off x="681904" y="1772579"/>
            <a:ext cx="1819047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8E3732-1AAE-8DBC-C972-479D620EC823}"/>
              </a:ext>
            </a:extLst>
          </p:cNvPr>
          <p:cNvSpPr/>
          <p:nvPr/>
        </p:nvSpPr>
        <p:spPr bwMode="white">
          <a:xfrm>
            <a:off x="681904" y="2411137"/>
            <a:ext cx="2057142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925F6A-ED19-EECA-D75A-BAF7D3A46114}"/>
              </a:ext>
            </a:extLst>
          </p:cNvPr>
          <p:cNvSpPr/>
          <p:nvPr/>
        </p:nvSpPr>
        <p:spPr bwMode="white">
          <a:xfrm>
            <a:off x="681904" y="3040164"/>
            <a:ext cx="2085714" cy="34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80E96B-E6CC-F5CB-E214-F94502596560}"/>
              </a:ext>
            </a:extLst>
          </p:cNvPr>
          <p:cNvSpPr/>
          <p:nvPr/>
        </p:nvSpPr>
        <p:spPr bwMode="white">
          <a:xfrm>
            <a:off x="681904" y="3678722"/>
            <a:ext cx="3552380" cy="333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5DACE8-6B27-A78B-BA7D-850391E9A217}"/>
              </a:ext>
            </a:extLst>
          </p:cNvPr>
          <p:cNvSpPr/>
          <p:nvPr/>
        </p:nvSpPr>
        <p:spPr bwMode="white">
          <a:xfrm>
            <a:off x="681904" y="4336341"/>
            <a:ext cx="1828571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B1FB15-B40A-5ED8-47F8-54758527EFAF}"/>
              </a:ext>
            </a:extLst>
          </p:cNvPr>
          <p:cNvSpPr/>
          <p:nvPr/>
        </p:nvSpPr>
        <p:spPr bwMode="white">
          <a:xfrm>
            <a:off x="681904" y="5013022"/>
            <a:ext cx="1590476" cy="27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04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0CCBE-D2CA-B81F-0A30-0DF37B249E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01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6875C9-926A-0534-E922-81165BB9EF0A}"/>
              </a:ext>
            </a:extLst>
          </p:cNvPr>
          <p:cNvSpPr/>
          <p:nvPr/>
        </p:nvSpPr>
        <p:spPr bwMode="white">
          <a:xfrm>
            <a:off x="551384" y="1131753"/>
            <a:ext cx="8496944" cy="61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51CFC1-6E5D-11FC-3AF0-75A9BBDA69D7}"/>
              </a:ext>
            </a:extLst>
          </p:cNvPr>
          <p:cNvSpPr/>
          <p:nvPr/>
        </p:nvSpPr>
        <p:spPr bwMode="white">
          <a:xfrm>
            <a:off x="720000" y="2045898"/>
            <a:ext cx="4007848" cy="65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A67EE8-0562-4676-879F-2EB086CF6162}"/>
              </a:ext>
            </a:extLst>
          </p:cNvPr>
          <p:cNvSpPr/>
          <p:nvPr/>
        </p:nvSpPr>
        <p:spPr bwMode="white">
          <a:xfrm>
            <a:off x="684514" y="3004418"/>
            <a:ext cx="2217856" cy="4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354CDB-5B1C-8E12-CC3B-B44417D0FB1E}"/>
              </a:ext>
            </a:extLst>
          </p:cNvPr>
          <p:cNvSpPr/>
          <p:nvPr/>
        </p:nvSpPr>
        <p:spPr bwMode="white">
          <a:xfrm>
            <a:off x="684514" y="3590182"/>
            <a:ext cx="4403374" cy="639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6A9BF08-4638-8D91-47AB-F689E446D853}"/>
              </a:ext>
            </a:extLst>
          </p:cNvPr>
          <p:cNvSpPr/>
          <p:nvPr/>
        </p:nvSpPr>
        <p:spPr bwMode="white">
          <a:xfrm>
            <a:off x="684514" y="4557577"/>
            <a:ext cx="2217856" cy="2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223662-CCE5-EBEF-E4DB-D20488A28A01}"/>
              </a:ext>
            </a:extLst>
          </p:cNvPr>
          <p:cNvSpPr/>
          <p:nvPr/>
        </p:nvSpPr>
        <p:spPr bwMode="white">
          <a:xfrm>
            <a:off x="684514" y="5116714"/>
            <a:ext cx="2874341" cy="3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A9DE52B-1699-E16E-F973-F399A1F4C674}"/>
              </a:ext>
            </a:extLst>
          </p:cNvPr>
          <p:cNvSpPr/>
          <p:nvPr/>
        </p:nvSpPr>
        <p:spPr bwMode="white">
          <a:xfrm>
            <a:off x="684514" y="5746853"/>
            <a:ext cx="1153285" cy="26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17998DD-38C4-3FD3-39AA-8BCD110AD485}"/>
              </a:ext>
            </a:extLst>
          </p:cNvPr>
          <p:cNvSpPr/>
          <p:nvPr/>
        </p:nvSpPr>
        <p:spPr bwMode="white">
          <a:xfrm>
            <a:off x="684514" y="6323741"/>
            <a:ext cx="1978327" cy="28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91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  <p:bldP spid="16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800B3-64D6-7714-AB30-862BEE95E3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D8305A-BD9E-ACE8-B23C-E4FF29CFCFE4}"/>
              </a:ext>
            </a:extLst>
          </p:cNvPr>
          <p:cNvSpPr/>
          <p:nvPr/>
        </p:nvSpPr>
        <p:spPr bwMode="white">
          <a:xfrm>
            <a:off x="10500952" y="1907433"/>
            <a:ext cx="304761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7DCDADE-A048-62E8-F1EB-B0756F0AB0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874" y="3717178"/>
            <a:ext cx="2242252" cy="300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224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D6F20-1F85-4BE7-5AB2-9381732AA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2175A7-EA80-A0CE-B2B6-CEB57AC48441}"/>
              </a:ext>
            </a:extLst>
          </p:cNvPr>
          <p:cNvSpPr/>
          <p:nvPr/>
        </p:nvSpPr>
        <p:spPr bwMode="white">
          <a:xfrm>
            <a:off x="10529523" y="1784086"/>
            <a:ext cx="266666" cy="29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6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FD2CC-9D78-36B7-DF14-531FB085C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1B0AB-C37F-D60F-157B-B3AE20835C36}"/>
              </a:ext>
            </a:extLst>
          </p:cNvPr>
          <p:cNvSpPr/>
          <p:nvPr/>
        </p:nvSpPr>
        <p:spPr bwMode="white">
          <a:xfrm>
            <a:off x="10500952" y="1918160"/>
            <a:ext cx="304761" cy="2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BEB0FFC-16E5-7C29-AC14-544154D3CD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917" y="2924944"/>
            <a:ext cx="2722166" cy="311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854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0673C-E294-1401-DEDB-8269183CC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08A9D4-045D-3319-26EF-0D74DB5B2616}"/>
              </a:ext>
            </a:extLst>
          </p:cNvPr>
          <p:cNvSpPr/>
          <p:nvPr/>
        </p:nvSpPr>
        <p:spPr bwMode="white">
          <a:xfrm>
            <a:off x="10500952" y="2543873"/>
            <a:ext cx="295238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06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C60AC-5843-8203-3DCA-D146C176D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C54004-3A2F-6A23-C37A-F465C2821525}"/>
              </a:ext>
            </a:extLst>
          </p:cNvPr>
          <p:cNvSpPr/>
          <p:nvPr/>
        </p:nvSpPr>
        <p:spPr bwMode="white">
          <a:xfrm>
            <a:off x="10500952" y="1907731"/>
            <a:ext cx="304761" cy="286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460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D5382-120D-53ED-3EB0-9F2635C52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53C53-3454-E99E-8891-A697FC99836D}"/>
              </a:ext>
            </a:extLst>
          </p:cNvPr>
          <p:cNvSpPr/>
          <p:nvPr/>
        </p:nvSpPr>
        <p:spPr bwMode="white">
          <a:xfrm>
            <a:off x="10529523" y="3946965"/>
            <a:ext cx="266666" cy="2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550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2023-12-08T14:33:01Z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