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6" r:id="rId7"/>
    <p:sldId id="345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405" autoAdjust="0"/>
    <p:restoredTop sz="94660"/>
  </p:normalViewPr>
  <p:slideViewPr>
    <p:cSldViewPr showGuides="1">
      <p:cViewPr varScale="1">
        <p:scale>
          <a:sx n="84" d="100"/>
          <a:sy n="84" d="100"/>
        </p:scale>
        <p:origin x="90" y="5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166567"/>
            <a:ext cx="11521280" cy="5248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43B576-ACE0-75DB-063B-F24B8CF1A6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5A94E0-264B-AA30-6E5F-CB420B9FF588}"/>
              </a:ext>
            </a:extLst>
          </p:cNvPr>
          <p:cNvSpPr/>
          <p:nvPr/>
        </p:nvSpPr>
        <p:spPr bwMode="white">
          <a:xfrm>
            <a:off x="720001" y="1124744"/>
            <a:ext cx="2847618" cy="96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7C11AA9-0175-00D5-595B-B3DDD979B7BF}"/>
              </a:ext>
            </a:extLst>
          </p:cNvPr>
          <p:cNvSpPr/>
          <p:nvPr/>
        </p:nvSpPr>
        <p:spPr bwMode="white">
          <a:xfrm>
            <a:off x="719999" y="2573477"/>
            <a:ext cx="2361905" cy="96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BD123C8-7DCB-79FA-27FD-CEEA5FCDC365}"/>
              </a:ext>
            </a:extLst>
          </p:cNvPr>
          <p:cNvSpPr/>
          <p:nvPr/>
        </p:nvSpPr>
        <p:spPr bwMode="white">
          <a:xfrm>
            <a:off x="681904" y="3974770"/>
            <a:ext cx="9158512" cy="962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B3009A8-71CC-78E8-8ACE-389C6A38B687}"/>
              </a:ext>
            </a:extLst>
          </p:cNvPr>
          <p:cNvSpPr/>
          <p:nvPr/>
        </p:nvSpPr>
        <p:spPr bwMode="white">
          <a:xfrm>
            <a:off x="681904" y="5280737"/>
            <a:ext cx="6000000" cy="428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6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D843B-8F68-5C54-FB32-D6C07B0E82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3D5706-5B4D-F360-7416-FC547508D88A}"/>
              </a:ext>
            </a:extLst>
          </p:cNvPr>
          <p:cNvSpPr/>
          <p:nvPr/>
        </p:nvSpPr>
        <p:spPr bwMode="white">
          <a:xfrm>
            <a:off x="10186666" y="3917924"/>
            <a:ext cx="323809" cy="37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913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7E3A6-EB83-58A7-1CE5-6F60E5CA5F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8DA0F4-DAB6-8AB8-932A-F6CB15C2FE54}"/>
              </a:ext>
            </a:extLst>
          </p:cNvPr>
          <p:cNvSpPr/>
          <p:nvPr/>
        </p:nvSpPr>
        <p:spPr bwMode="white">
          <a:xfrm>
            <a:off x="10139047" y="2840146"/>
            <a:ext cx="352380" cy="381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36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E0B07C-C753-80E8-F976-013993615A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F2472-9898-6DFB-59EB-D14DF403ABFC}"/>
              </a:ext>
            </a:extLst>
          </p:cNvPr>
          <p:cNvSpPr/>
          <p:nvPr/>
        </p:nvSpPr>
        <p:spPr bwMode="white">
          <a:xfrm>
            <a:off x="10062857" y="2194076"/>
            <a:ext cx="352380" cy="37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65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662B7-CBF8-D8C0-3413-1C0F7320C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1A4AAC-66A2-B654-564A-4D563327170F}"/>
              </a:ext>
            </a:extLst>
          </p:cNvPr>
          <p:cNvSpPr/>
          <p:nvPr/>
        </p:nvSpPr>
        <p:spPr bwMode="white">
          <a:xfrm>
            <a:off x="10062857" y="3896877"/>
            <a:ext cx="342857" cy="371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648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B7B90-827D-1492-7EC8-339515CF4B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8FE33C-1F8C-E9AD-1DE8-D24C871FFC8A}"/>
              </a:ext>
            </a:extLst>
          </p:cNvPr>
          <p:cNvSpPr/>
          <p:nvPr/>
        </p:nvSpPr>
        <p:spPr bwMode="white">
          <a:xfrm>
            <a:off x="6091428" y="3372326"/>
            <a:ext cx="1609523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03907C-B0FD-8D1F-61E3-E016C1F9359E}"/>
              </a:ext>
            </a:extLst>
          </p:cNvPr>
          <p:cNvSpPr/>
          <p:nvPr/>
        </p:nvSpPr>
        <p:spPr bwMode="white">
          <a:xfrm>
            <a:off x="3043808" y="4149080"/>
            <a:ext cx="1612031" cy="49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D7644F-81F0-C559-8846-33FCB46CEEFB}"/>
              </a:ext>
            </a:extLst>
          </p:cNvPr>
          <p:cNvSpPr/>
          <p:nvPr/>
        </p:nvSpPr>
        <p:spPr bwMode="white">
          <a:xfrm>
            <a:off x="7691428" y="5248772"/>
            <a:ext cx="2371428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71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2F90EB-17A8-BC0A-53AA-C47A7959E3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340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25B41-DA50-61A5-6634-97E49C95EB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5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4CA24A-A83D-E0C6-5447-632AC50A5794}"/>
              </a:ext>
            </a:extLst>
          </p:cNvPr>
          <p:cNvSpPr/>
          <p:nvPr/>
        </p:nvSpPr>
        <p:spPr bwMode="white">
          <a:xfrm>
            <a:off x="263352" y="4149081"/>
            <a:ext cx="5261472" cy="469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C05F8F-5B90-06CC-7C10-71A18A44D38B}"/>
              </a:ext>
            </a:extLst>
          </p:cNvPr>
          <p:cNvSpPr/>
          <p:nvPr/>
        </p:nvSpPr>
        <p:spPr bwMode="white">
          <a:xfrm>
            <a:off x="682608" y="5095636"/>
            <a:ext cx="2823068" cy="43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E9FCFC-B535-632C-5C92-B16AF1AE4703}"/>
              </a:ext>
            </a:extLst>
          </p:cNvPr>
          <p:cNvSpPr/>
          <p:nvPr/>
        </p:nvSpPr>
        <p:spPr bwMode="white">
          <a:xfrm>
            <a:off x="682608" y="6002649"/>
            <a:ext cx="3496117" cy="43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24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34BC7-622F-CAE5-C0F5-E97DF3556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8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5AAD95-BEA6-7BFC-9D03-B251507575AE}"/>
              </a:ext>
            </a:extLst>
          </p:cNvPr>
          <p:cNvSpPr/>
          <p:nvPr/>
        </p:nvSpPr>
        <p:spPr bwMode="white">
          <a:xfrm>
            <a:off x="683143" y="1110240"/>
            <a:ext cx="1465056" cy="32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509F1E-A9E5-98A5-9B02-1062D8000448}"/>
              </a:ext>
            </a:extLst>
          </p:cNvPr>
          <p:cNvSpPr/>
          <p:nvPr/>
        </p:nvSpPr>
        <p:spPr bwMode="white">
          <a:xfrm>
            <a:off x="551384" y="1893600"/>
            <a:ext cx="4213646" cy="45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BBAAA7-ADF7-9EAB-6F41-2D8DF3EF97F5}"/>
              </a:ext>
            </a:extLst>
          </p:cNvPr>
          <p:cNvSpPr/>
          <p:nvPr/>
        </p:nvSpPr>
        <p:spPr bwMode="white">
          <a:xfrm>
            <a:off x="683143" y="2805984"/>
            <a:ext cx="2745829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EF7CA6-C77B-69CA-F479-81E52E4F19C7}"/>
              </a:ext>
            </a:extLst>
          </p:cNvPr>
          <p:cNvSpPr/>
          <p:nvPr/>
        </p:nvSpPr>
        <p:spPr bwMode="white">
          <a:xfrm>
            <a:off x="683142" y="3699936"/>
            <a:ext cx="3684665" cy="488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7B44CD-25CA-6D9D-1A81-C7C79FEBF006}"/>
              </a:ext>
            </a:extLst>
          </p:cNvPr>
          <p:cNvSpPr/>
          <p:nvPr/>
        </p:nvSpPr>
        <p:spPr bwMode="white">
          <a:xfrm>
            <a:off x="683143" y="4584672"/>
            <a:ext cx="2745830" cy="433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4728405-F72C-A4C9-4BC5-C35DB8C2DCA5}"/>
              </a:ext>
            </a:extLst>
          </p:cNvPr>
          <p:cNvSpPr/>
          <p:nvPr/>
        </p:nvSpPr>
        <p:spPr bwMode="white">
          <a:xfrm>
            <a:off x="683142" y="5414112"/>
            <a:ext cx="6925026" cy="463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A74FB88-C741-16AD-FCDE-AF07BBC66EAB}"/>
              </a:ext>
            </a:extLst>
          </p:cNvPr>
          <p:cNvSpPr/>
          <p:nvPr/>
        </p:nvSpPr>
        <p:spPr bwMode="white">
          <a:xfrm>
            <a:off x="683143" y="6160608"/>
            <a:ext cx="4837451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79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3" grpId="0" animBg="1"/>
      <p:bldP spid="16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F14C1-02F4-DFE3-5077-7022E41204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F39762-78F8-A59E-7D35-51AFD56659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645024"/>
            <a:ext cx="10800000" cy="804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661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753F4-C3D0-CE25-421E-3FF59E7D7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E9143A-D940-A1E2-3F0F-FFFF60028F8A}"/>
              </a:ext>
            </a:extLst>
          </p:cNvPr>
          <p:cNvSpPr/>
          <p:nvPr/>
        </p:nvSpPr>
        <p:spPr bwMode="white">
          <a:xfrm>
            <a:off x="10120000" y="3935703"/>
            <a:ext cx="323809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79D8B-4F67-9737-FB87-917C63C75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1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594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C540C-9872-1FCE-62F3-35D95CD284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82DDDB-6169-A34C-38A6-F70545209DCD}"/>
              </a:ext>
            </a:extLst>
          </p:cNvPr>
          <p:cNvSpPr/>
          <p:nvPr/>
        </p:nvSpPr>
        <p:spPr bwMode="white">
          <a:xfrm>
            <a:off x="479377" y="1124744"/>
            <a:ext cx="9669194" cy="60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78EADA-76D2-CB2C-6099-2B272298EBA8}"/>
              </a:ext>
            </a:extLst>
          </p:cNvPr>
          <p:cNvSpPr/>
          <p:nvPr/>
        </p:nvSpPr>
        <p:spPr bwMode="white">
          <a:xfrm>
            <a:off x="681904" y="2134272"/>
            <a:ext cx="6780952" cy="42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955678-BEB2-00E6-6B16-15D1DCE5BF43}"/>
              </a:ext>
            </a:extLst>
          </p:cNvPr>
          <p:cNvSpPr/>
          <p:nvPr/>
        </p:nvSpPr>
        <p:spPr bwMode="white">
          <a:xfrm>
            <a:off x="3719736" y="2852935"/>
            <a:ext cx="3816424" cy="327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49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2DC1A-BD24-DBE6-C703-3B35E91C77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1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77A1DB-F42F-5339-0BF9-31E0486ECF70}"/>
              </a:ext>
            </a:extLst>
          </p:cNvPr>
          <p:cNvSpPr/>
          <p:nvPr/>
        </p:nvSpPr>
        <p:spPr bwMode="white">
          <a:xfrm>
            <a:off x="688249" y="972000"/>
            <a:ext cx="7279959" cy="5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FA121F-05E0-BC0E-761D-DBEFA682327A}"/>
              </a:ext>
            </a:extLst>
          </p:cNvPr>
          <p:cNvSpPr/>
          <p:nvPr/>
        </p:nvSpPr>
        <p:spPr bwMode="white">
          <a:xfrm>
            <a:off x="688248" y="1734703"/>
            <a:ext cx="7423975" cy="3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00AC43-FD7B-8C72-A413-1489676AD18F}"/>
              </a:ext>
            </a:extLst>
          </p:cNvPr>
          <p:cNvSpPr/>
          <p:nvPr/>
        </p:nvSpPr>
        <p:spPr bwMode="white">
          <a:xfrm>
            <a:off x="688248" y="2416758"/>
            <a:ext cx="6487871" cy="34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4CAC0F4-6006-04D4-8F8A-D300EB344527}"/>
              </a:ext>
            </a:extLst>
          </p:cNvPr>
          <p:cNvSpPr/>
          <p:nvPr/>
        </p:nvSpPr>
        <p:spPr bwMode="white">
          <a:xfrm>
            <a:off x="551385" y="3101212"/>
            <a:ext cx="3510338" cy="43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0296331-0DDC-3BE8-BB0D-3900A396748C}"/>
              </a:ext>
            </a:extLst>
          </p:cNvPr>
          <p:cNvSpPr/>
          <p:nvPr/>
        </p:nvSpPr>
        <p:spPr bwMode="white">
          <a:xfrm>
            <a:off x="551384" y="3950110"/>
            <a:ext cx="5760639" cy="48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71BB172-0D81-0A5F-F087-EEBFEFD72A50}"/>
              </a:ext>
            </a:extLst>
          </p:cNvPr>
          <p:cNvSpPr/>
          <p:nvPr/>
        </p:nvSpPr>
        <p:spPr bwMode="white">
          <a:xfrm>
            <a:off x="688249" y="4729903"/>
            <a:ext cx="4294232" cy="37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4A86B2A-5BA9-02AA-29E3-EAAB0D49FCDC}"/>
              </a:ext>
            </a:extLst>
          </p:cNvPr>
          <p:cNvSpPr/>
          <p:nvPr/>
        </p:nvSpPr>
        <p:spPr bwMode="white">
          <a:xfrm>
            <a:off x="688249" y="5508496"/>
            <a:ext cx="2500338" cy="37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DB41709-33E8-4042-D188-FE31C3521AE0}"/>
              </a:ext>
            </a:extLst>
          </p:cNvPr>
          <p:cNvSpPr/>
          <p:nvPr/>
        </p:nvSpPr>
        <p:spPr bwMode="white">
          <a:xfrm>
            <a:off x="688249" y="6215586"/>
            <a:ext cx="2801967" cy="3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09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20" grpId="0" animBg="1"/>
      <p:bldP spid="22" grpId="0" animBg="1"/>
      <p:bldP spid="24" grpId="0" animBg="1"/>
      <p:bldP spid="26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92160-CB37-81B8-3BF4-37F570AC24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0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6105854-EB53-3103-1008-8F397C576F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9" r="10218"/>
          <a:stretch/>
        </p:blipFill>
        <p:spPr>
          <a:xfrm>
            <a:off x="8904312" y="2276872"/>
            <a:ext cx="2808312" cy="410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064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05854-EB53-3103-1008-8F397C576F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630D1-D2D5-2C9E-FF96-6D8581A26975}"/>
              </a:ext>
            </a:extLst>
          </p:cNvPr>
          <p:cNvSpPr/>
          <p:nvPr/>
        </p:nvSpPr>
        <p:spPr bwMode="white">
          <a:xfrm>
            <a:off x="681904" y="1324623"/>
            <a:ext cx="6590476" cy="4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CEBEAE-D5A0-341D-2322-84F3E3374093}"/>
              </a:ext>
            </a:extLst>
          </p:cNvPr>
          <p:cNvSpPr/>
          <p:nvPr/>
        </p:nvSpPr>
        <p:spPr bwMode="white">
          <a:xfrm>
            <a:off x="681904" y="2191888"/>
            <a:ext cx="2542857" cy="34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E54FE8-879D-B863-2E0E-D60A9B0985FE}"/>
              </a:ext>
            </a:extLst>
          </p:cNvPr>
          <p:cNvSpPr/>
          <p:nvPr/>
        </p:nvSpPr>
        <p:spPr bwMode="white">
          <a:xfrm>
            <a:off x="834285" y="2973379"/>
            <a:ext cx="4371428" cy="371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F5CD1B-2581-E816-5EF4-4FAEFE40AFD0}"/>
              </a:ext>
            </a:extLst>
          </p:cNvPr>
          <p:cNvSpPr/>
          <p:nvPr/>
        </p:nvSpPr>
        <p:spPr bwMode="white">
          <a:xfrm>
            <a:off x="681904" y="3792991"/>
            <a:ext cx="3009523" cy="4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202D78-03B4-607F-46D5-935AC901671B}"/>
              </a:ext>
            </a:extLst>
          </p:cNvPr>
          <p:cNvSpPr/>
          <p:nvPr/>
        </p:nvSpPr>
        <p:spPr bwMode="white">
          <a:xfrm>
            <a:off x="805714" y="4612602"/>
            <a:ext cx="5434302" cy="4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85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567B4-A6E1-0091-6664-013504140E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11479-45A2-D7BD-FC31-187237BC286A}"/>
              </a:ext>
            </a:extLst>
          </p:cNvPr>
          <p:cNvSpPr/>
          <p:nvPr/>
        </p:nvSpPr>
        <p:spPr bwMode="white">
          <a:xfrm>
            <a:off x="10072380" y="1343750"/>
            <a:ext cx="352380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41B813-C540-DD40-91F3-AA6C8A703D1E}"/>
              </a:ext>
            </a:extLst>
          </p:cNvPr>
          <p:cNvSpPr/>
          <p:nvPr/>
        </p:nvSpPr>
        <p:spPr bwMode="white">
          <a:xfrm>
            <a:off x="10091428" y="4136646"/>
            <a:ext cx="333333" cy="362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53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6E3BF-A485-84D4-DD09-94EA533A95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C5FDC1-642B-41A1-571E-1EAAEADE62DF}"/>
              </a:ext>
            </a:extLst>
          </p:cNvPr>
          <p:cNvSpPr/>
          <p:nvPr/>
        </p:nvSpPr>
        <p:spPr bwMode="white">
          <a:xfrm>
            <a:off x="9958095" y="1162515"/>
            <a:ext cx="1057142" cy="4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27923C-DC19-DEE2-3349-9ADEF59A6403}"/>
              </a:ext>
            </a:extLst>
          </p:cNvPr>
          <p:cNvSpPr/>
          <p:nvPr/>
        </p:nvSpPr>
        <p:spPr bwMode="white">
          <a:xfrm>
            <a:off x="1224761" y="2086517"/>
            <a:ext cx="504761" cy="381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7BEFA1-51A2-B511-C53F-7A88D97A367C}"/>
              </a:ext>
            </a:extLst>
          </p:cNvPr>
          <p:cNvSpPr/>
          <p:nvPr/>
        </p:nvSpPr>
        <p:spPr bwMode="white">
          <a:xfrm>
            <a:off x="4929523" y="3372499"/>
            <a:ext cx="523809" cy="37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93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8FB46-594F-7388-DFEA-C1BFDE23C9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E6A23-CE74-2EBA-82F9-1BF4BDB34FC3}"/>
              </a:ext>
            </a:extLst>
          </p:cNvPr>
          <p:cNvSpPr/>
          <p:nvPr/>
        </p:nvSpPr>
        <p:spPr bwMode="white">
          <a:xfrm>
            <a:off x="1234285" y="4060215"/>
            <a:ext cx="2419047" cy="4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F775CA-1BA0-1389-8B19-AD6D672B78D0}"/>
              </a:ext>
            </a:extLst>
          </p:cNvPr>
          <p:cNvSpPr/>
          <p:nvPr/>
        </p:nvSpPr>
        <p:spPr bwMode="white">
          <a:xfrm>
            <a:off x="6240016" y="3812395"/>
            <a:ext cx="2108554" cy="89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C91BE16-C2D3-873B-4ECE-4B9CF3D163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97" y="4765548"/>
            <a:ext cx="10800000" cy="16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93C610-DD23-9F0E-0EDA-7D7B5B0947F3}"/>
              </a:ext>
            </a:extLst>
          </p:cNvPr>
          <p:cNvSpPr/>
          <p:nvPr/>
        </p:nvSpPr>
        <p:spPr bwMode="white">
          <a:xfrm>
            <a:off x="911424" y="5728756"/>
            <a:ext cx="3608574" cy="66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79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58AD5-8E36-4331-DCF9-DEE05CDBD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C668BD-3FE6-3C7F-C34E-545F4A2DEE07}"/>
              </a:ext>
            </a:extLst>
          </p:cNvPr>
          <p:cNvSpPr/>
          <p:nvPr/>
        </p:nvSpPr>
        <p:spPr bwMode="white">
          <a:xfrm>
            <a:off x="10120000" y="5174520"/>
            <a:ext cx="323809" cy="362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57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8994C-BC26-8A03-A337-561744E35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81D9E9-3115-F7CA-BA6E-79A4004B51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67612"/>
            <a:ext cx="10800000" cy="1522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153EE1-3654-FD23-C0C8-E0B5E63A303E}"/>
              </a:ext>
            </a:extLst>
          </p:cNvPr>
          <p:cNvSpPr/>
          <p:nvPr/>
        </p:nvSpPr>
        <p:spPr bwMode="white">
          <a:xfrm>
            <a:off x="1181616" y="3589533"/>
            <a:ext cx="3350464" cy="64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2E7D28-8B0D-3164-FADC-A4D19CCF8362}"/>
              </a:ext>
            </a:extLst>
          </p:cNvPr>
          <p:cNvSpPr/>
          <p:nvPr/>
        </p:nvSpPr>
        <p:spPr bwMode="white">
          <a:xfrm>
            <a:off x="6351836" y="3740259"/>
            <a:ext cx="3992636" cy="41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717B7B7-DF0D-EC04-1521-A7FC5529EC9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712" y="4550072"/>
            <a:ext cx="10800000" cy="146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8B44A1-F91E-D260-39AD-CFBE5489090F}"/>
              </a:ext>
            </a:extLst>
          </p:cNvPr>
          <p:cNvSpPr/>
          <p:nvPr/>
        </p:nvSpPr>
        <p:spPr bwMode="white">
          <a:xfrm>
            <a:off x="1181616" y="5523607"/>
            <a:ext cx="3361904" cy="40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9C1F15-A1B1-188F-CB64-89749BFCA3B9}"/>
              </a:ext>
            </a:extLst>
          </p:cNvPr>
          <p:cNvSpPr/>
          <p:nvPr/>
        </p:nvSpPr>
        <p:spPr bwMode="white">
          <a:xfrm>
            <a:off x="6372092" y="5523607"/>
            <a:ext cx="3104761" cy="400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0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67025-9584-E04D-8A00-836E6E01AD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7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B33F67-50CE-1D40-050C-6941DD6E5C67}"/>
              </a:ext>
            </a:extLst>
          </p:cNvPr>
          <p:cNvSpPr/>
          <p:nvPr/>
        </p:nvSpPr>
        <p:spPr bwMode="white">
          <a:xfrm>
            <a:off x="8326966" y="3272932"/>
            <a:ext cx="283441" cy="30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E92F6B-2793-AE64-BDD1-C3A606D5B0D9}"/>
              </a:ext>
            </a:extLst>
          </p:cNvPr>
          <p:cNvSpPr/>
          <p:nvPr/>
        </p:nvSpPr>
        <p:spPr bwMode="white">
          <a:xfrm>
            <a:off x="4082999" y="6141427"/>
            <a:ext cx="812022" cy="41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7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58871-1823-668B-62A2-48F6B9012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3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460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2023-12-09T12:32:54Z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