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24" y="3005190"/>
            <a:ext cx="9580952" cy="8476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2EC98-2E74-6166-2CD3-84FCDCBCE0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442AF-91E0-9B3B-348F-914EE529614D}"/>
              </a:ext>
            </a:extLst>
          </p:cNvPr>
          <p:cNvSpPr/>
          <p:nvPr/>
        </p:nvSpPr>
        <p:spPr bwMode="white">
          <a:xfrm>
            <a:off x="9415238" y="3041771"/>
            <a:ext cx="342857" cy="381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2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03030A-E61F-25FA-D3F3-67CB7AFCE1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CF20D3-87C0-9B19-8F1E-DA7EDB60C707}"/>
              </a:ext>
            </a:extLst>
          </p:cNvPr>
          <p:cNvSpPr/>
          <p:nvPr/>
        </p:nvSpPr>
        <p:spPr bwMode="white">
          <a:xfrm>
            <a:off x="7958095" y="5539938"/>
            <a:ext cx="476190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34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963B7D-EAC2-BEE0-C890-C02F003101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806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20FE2-B79E-80E1-D975-EB746A56FC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93C478-B790-D3BE-DCC5-CD512E4DCE03}"/>
              </a:ext>
            </a:extLst>
          </p:cNvPr>
          <p:cNvSpPr/>
          <p:nvPr/>
        </p:nvSpPr>
        <p:spPr bwMode="white">
          <a:xfrm>
            <a:off x="681904" y="1162757"/>
            <a:ext cx="6371428" cy="45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2C10C0-5185-D3CC-4BDB-764BB3FC66A1}"/>
              </a:ext>
            </a:extLst>
          </p:cNvPr>
          <p:cNvSpPr/>
          <p:nvPr/>
        </p:nvSpPr>
        <p:spPr bwMode="white">
          <a:xfrm>
            <a:off x="681904" y="2107006"/>
            <a:ext cx="2533776" cy="601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C9C4C0-30EC-8445-4E0E-D11543D84A85}"/>
              </a:ext>
            </a:extLst>
          </p:cNvPr>
          <p:cNvSpPr/>
          <p:nvPr/>
        </p:nvSpPr>
        <p:spPr bwMode="white">
          <a:xfrm>
            <a:off x="681904" y="2996952"/>
            <a:ext cx="5180953" cy="483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FE8D1E-85B0-A26F-441F-07D227F0AA8D}"/>
              </a:ext>
            </a:extLst>
          </p:cNvPr>
          <p:cNvSpPr/>
          <p:nvPr/>
        </p:nvSpPr>
        <p:spPr bwMode="white">
          <a:xfrm>
            <a:off x="681904" y="3976428"/>
            <a:ext cx="5323809" cy="1258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7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31199-AE87-D307-FBE6-CD48464FB0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52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01E1B0-5391-C3C1-523B-8D96FB709DA2}"/>
              </a:ext>
            </a:extLst>
          </p:cNvPr>
          <p:cNvSpPr/>
          <p:nvPr/>
        </p:nvSpPr>
        <p:spPr bwMode="white">
          <a:xfrm>
            <a:off x="690536" y="2636654"/>
            <a:ext cx="5981527" cy="52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D787AB-B1DF-6F0A-E0B3-73FE256C76E3}"/>
              </a:ext>
            </a:extLst>
          </p:cNvPr>
          <p:cNvSpPr/>
          <p:nvPr/>
        </p:nvSpPr>
        <p:spPr bwMode="white">
          <a:xfrm>
            <a:off x="690536" y="3351130"/>
            <a:ext cx="5765503" cy="51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C7EF76-5690-29B3-63EC-D8621B1CD328}"/>
              </a:ext>
            </a:extLst>
          </p:cNvPr>
          <p:cNvSpPr/>
          <p:nvPr/>
        </p:nvSpPr>
        <p:spPr bwMode="white">
          <a:xfrm>
            <a:off x="690537" y="3933056"/>
            <a:ext cx="5656824" cy="515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1AC712-80F6-DF35-D238-CF22F12AE94A}"/>
              </a:ext>
            </a:extLst>
          </p:cNvPr>
          <p:cNvSpPr/>
          <p:nvPr/>
        </p:nvSpPr>
        <p:spPr bwMode="white">
          <a:xfrm>
            <a:off x="690537" y="4794813"/>
            <a:ext cx="2669159" cy="43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1A5DABD-2963-256F-99D7-81EBB40A0047}"/>
              </a:ext>
            </a:extLst>
          </p:cNvPr>
          <p:cNvSpPr/>
          <p:nvPr/>
        </p:nvSpPr>
        <p:spPr bwMode="white">
          <a:xfrm>
            <a:off x="786290" y="5538751"/>
            <a:ext cx="4154229" cy="1001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93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FECDA-1D58-4324-14FF-3846E0CF6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4157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275650-F6C1-0A31-28CA-2F86595A0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22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B5FF70-BD8C-E1B4-EB6F-D3594F982A7C}"/>
              </a:ext>
            </a:extLst>
          </p:cNvPr>
          <p:cNvSpPr/>
          <p:nvPr/>
        </p:nvSpPr>
        <p:spPr bwMode="white">
          <a:xfrm>
            <a:off x="3463288" y="4711701"/>
            <a:ext cx="852353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06CBDC-8C9A-2C75-9385-6EFF71C5B176}"/>
              </a:ext>
            </a:extLst>
          </p:cNvPr>
          <p:cNvSpPr/>
          <p:nvPr/>
        </p:nvSpPr>
        <p:spPr bwMode="white">
          <a:xfrm>
            <a:off x="5805468" y="5319496"/>
            <a:ext cx="2378763" cy="46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8E029B-2169-69EF-65F8-96CE60F0D1CC}"/>
              </a:ext>
            </a:extLst>
          </p:cNvPr>
          <p:cNvSpPr/>
          <p:nvPr/>
        </p:nvSpPr>
        <p:spPr bwMode="white">
          <a:xfrm>
            <a:off x="1328823" y="6166029"/>
            <a:ext cx="436920" cy="322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34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927B6-00DA-1AC4-E647-220F47E27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288C6-6178-9C3A-6BFA-0339D3723756}"/>
              </a:ext>
            </a:extLst>
          </p:cNvPr>
          <p:cNvSpPr/>
          <p:nvPr/>
        </p:nvSpPr>
        <p:spPr bwMode="white">
          <a:xfrm>
            <a:off x="681904" y="2059508"/>
            <a:ext cx="6206184" cy="577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C32E9F-A6A7-4753-F1FC-C6F57E1578A2}"/>
              </a:ext>
            </a:extLst>
          </p:cNvPr>
          <p:cNvSpPr/>
          <p:nvPr/>
        </p:nvSpPr>
        <p:spPr bwMode="white">
          <a:xfrm>
            <a:off x="681904" y="2984844"/>
            <a:ext cx="7070280" cy="73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6B0087-45DF-FF67-A9D7-80D30CAD5DC3}"/>
              </a:ext>
            </a:extLst>
          </p:cNvPr>
          <p:cNvSpPr/>
          <p:nvPr/>
        </p:nvSpPr>
        <p:spPr bwMode="white">
          <a:xfrm>
            <a:off x="479377" y="3861048"/>
            <a:ext cx="3672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41AA5B7-9034-F9FE-1360-FF192734C8D6}"/>
              </a:ext>
            </a:extLst>
          </p:cNvPr>
          <p:cNvSpPr/>
          <p:nvPr/>
        </p:nvSpPr>
        <p:spPr bwMode="white">
          <a:xfrm>
            <a:off x="681904" y="4892753"/>
            <a:ext cx="5476190" cy="1287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C32E9F-A6A7-4753-F1FC-C6F57E1578A2}"/>
              </a:ext>
            </a:extLst>
          </p:cNvPr>
          <p:cNvSpPr/>
          <p:nvPr/>
        </p:nvSpPr>
        <p:spPr bwMode="white">
          <a:xfrm>
            <a:off x="7752184" y="2946687"/>
            <a:ext cx="2533776" cy="739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6B0087-45DF-FF67-A9D7-80D30CAD5DC3}"/>
              </a:ext>
            </a:extLst>
          </p:cNvPr>
          <p:cNvSpPr/>
          <p:nvPr/>
        </p:nvSpPr>
        <p:spPr bwMode="white">
          <a:xfrm>
            <a:off x="4189881" y="3855320"/>
            <a:ext cx="367240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0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5450E8-93EA-7052-F9F5-A2B3C44975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583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47D8C-D593-FB60-94E7-4CA79098D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3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656203-3360-A6ED-80B8-1BACE4638B54}"/>
              </a:ext>
            </a:extLst>
          </p:cNvPr>
          <p:cNvSpPr/>
          <p:nvPr/>
        </p:nvSpPr>
        <p:spPr bwMode="white">
          <a:xfrm>
            <a:off x="684644" y="1052736"/>
            <a:ext cx="46492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8052C9-CCBD-69C4-CA15-E1B0B4587FF6}"/>
              </a:ext>
            </a:extLst>
          </p:cNvPr>
          <p:cNvSpPr/>
          <p:nvPr/>
        </p:nvSpPr>
        <p:spPr bwMode="white">
          <a:xfrm>
            <a:off x="693788" y="1916832"/>
            <a:ext cx="3899188" cy="54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34C201-863A-E571-A4E6-55BCD0568472}"/>
              </a:ext>
            </a:extLst>
          </p:cNvPr>
          <p:cNvSpPr/>
          <p:nvPr/>
        </p:nvSpPr>
        <p:spPr bwMode="white">
          <a:xfrm>
            <a:off x="684644" y="2909695"/>
            <a:ext cx="4410554" cy="120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A71351-9562-A962-0978-4FB948B5E52E}"/>
              </a:ext>
            </a:extLst>
          </p:cNvPr>
          <p:cNvSpPr/>
          <p:nvPr/>
        </p:nvSpPr>
        <p:spPr bwMode="white">
          <a:xfrm>
            <a:off x="799549" y="4564258"/>
            <a:ext cx="2846089" cy="40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A6A11D-0744-CF00-C059-2B396557525D}"/>
              </a:ext>
            </a:extLst>
          </p:cNvPr>
          <p:cNvSpPr/>
          <p:nvPr/>
        </p:nvSpPr>
        <p:spPr bwMode="white">
          <a:xfrm>
            <a:off x="479376" y="5422506"/>
            <a:ext cx="7920880" cy="120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8656203-3360-A6ED-80B8-1BACE4638B54}"/>
              </a:ext>
            </a:extLst>
          </p:cNvPr>
          <p:cNvSpPr/>
          <p:nvPr/>
        </p:nvSpPr>
        <p:spPr bwMode="white">
          <a:xfrm>
            <a:off x="5333845" y="1052736"/>
            <a:ext cx="46492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8656203-3360-A6ED-80B8-1BACE4638B54}"/>
              </a:ext>
            </a:extLst>
          </p:cNvPr>
          <p:cNvSpPr/>
          <p:nvPr/>
        </p:nvSpPr>
        <p:spPr bwMode="white">
          <a:xfrm>
            <a:off x="4592976" y="1863604"/>
            <a:ext cx="464920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88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8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8573C-DC68-18F6-BDB1-CEF4EBBAB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C3120-2AF0-D599-C67D-48916BEBD998}"/>
              </a:ext>
            </a:extLst>
          </p:cNvPr>
          <p:cNvSpPr/>
          <p:nvPr/>
        </p:nvSpPr>
        <p:spPr bwMode="white">
          <a:xfrm>
            <a:off x="8808152" y="2889291"/>
            <a:ext cx="373550" cy="34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DA2C84-F6A6-2F80-2591-8ABDB76E32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066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47A1A3-0744-FC7C-575C-25C1DD918E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2900F-29E8-29ED-E03F-39EED681F31F}"/>
              </a:ext>
            </a:extLst>
          </p:cNvPr>
          <p:cNvSpPr/>
          <p:nvPr/>
        </p:nvSpPr>
        <p:spPr bwMode="white">
          <a:xfrm>
            <a:off x="687876" y="1213004"/>
            <a:ext cx="8216435" cy="106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591EFD-C036-AAA3-D536-DC684F9A8379}"/>
              </a:ext>
            </a:extLst>
          </p:cNvPr>
          <p:cNvSpPr/>
          <p:nvPr/>
        </p:nvSpPr>
        <p:spPr bwMode="white">
          <a:xfrm>
            <a:off x="687876" y="2626895"/>
            <a:ext cx="7928403" cy="105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B4276C7-675E-DEEB-52F9-ACCDADD200F3}"/>
              </a:ext>
            </a:extLst>
          </p:cNvPr>
          <p:cNvSpPr/>
          <p:nvPr/>
        </p:nvSpPr>
        <p:spPr bwMode="white">
          <a:xfrm>
            <a:off x="792275" y="4032753"/>
            <a:ext cx="3431517" cy="40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0C597DA-219D-68EF-8FEA-9F94C743CEE2}"/>
              </a:ext>
            </a:extLst>
          </p:cNvPr>
          <p:cNvSpPr/>
          <p:nvPr/>
        </p:nvSpPr>
        <p:spPr bwMode="white">
          <a:xfrm>
            <a:off x="729144" y="5157192"/>
            <a:ext cx="321576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0C597DA-219D-68EF-8FEA-9F94C743CEE2}"/>
              </a:ext>
            </a:extLst>
          </p:cNvPr>
          <p:cNvSpPr/>
          <p:nvPr/>
        </p:nvSpPr>
        <p:spPr bwMode="white">
          <a:xfrm>
            <a:off x="3977412" y="4653136"/>
            <a:ext cx="3215760" cy="2078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23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8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6BF1D-782A-9FE7-ACF3-C3451E9F3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980728"/>
            <a:ext cx="9317816" cy="5532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AEDA8EA-263C-D71B-410C-BACE7E5A5E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9336360" y="2304410"/>
            <a:ext cx="2551194" cy="224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9693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DE337-DA45-B218-C0DC-427D88178E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373348-4741-BC41-A355-4C6FB2609A8C}"/>
              </a:ext>
            </a:extLst>
          </p:cNvPr>
          <p:cNvSpPr/>
          <p:nvPr/>
        </p:nvSpPr>
        <p:spPr bwMode="white">
          <a:xfrm>
            <a:off x="681904" y="1258150"/>
            <a:ext cx="3613896" cy="137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C9517B-9D45-5168-940B-953972178A6B}"/>
              </a:ext>
            </a:extLst>
          </p:cNvPr>
          <p:cNvSpPr/>
          <p:nvPr/>
        </p:nvSpPr>
        <p:spPr bwMode="white">
          <a:xfrm>
            <a:off x="681904" y="2927360"/>
            <a:ext cx="2942857" cy="125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8C6627-0BA5-BD2C-998D-7B0F44094462}"/>
              </a:ext>
            </a:extLst>
          </p:cNvPr>
          <p:cNvSpPr/>
          <p:nvPr/>
        </p:nvSpPr>
        <p:spPr bwMode="white">
          <a:xfrm>
            <a:off x="681904" y="4476868"/>
            <a:ext cx="10310640" cy="161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EAEDA8EA-263C-D71B-410C-BACE7E5A5E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8904312" y="1484784"/>
            <a:ext cx="2781212" cy="24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373348-4741-BC41-A355-4C6FB2609A8C}"/>
              </a:ext>
            </a:extLst>
          </p:cNvPr>
          <p:cNvSpPr/>
          <p:nvPr/>
        </p:nvSpPr>
        <p:spPr bwMode="white">
          <a:xfrm>
            <a:off x="4333896" y="1230734"/>
            <a:ext cx="4151864" cy="1378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2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A8F10-E755-A3A9-F708-E7E05EC740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A9D7F-0920-CF5F-4D21-F195AA1D0661}"/>
              </a:ext>
            </a:extLst>
          </p:cNvPr>
          <p:cNvSpPr/>
          <p:nvPr/>
        </p:nvSpPr>
        <p:spPr bwMode="white">
          <a:xfrm>
            <a:off x="682152" y="1265684"/>
            <a:ext cx="7574088" cy="41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159BE-CA1D-5C88-D1FF-4318A525EF1A}"/>
              </a:ext>
            </a:extLst>
          </p:cNvPr>
          <p:cNvSpPr/>
          <p:nvPr/>
        </p:nvSpPr>
        <p:spPr bwMode="white">
          <a:xfrm>
            <a:off x="682152" y="2070947"/>
            <a:ext cx="4342986" cy="43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FAA683-1F33-27CC-6DA7-D97B5A28AF0F}"/>
              </a:ext>
            </a:extLst>
          </p:cNvPr>
          <p:cNvSpPr/>
          <p:nvPr/>
        </p:nvSpPr>
        <p:spPr bwMode="white">
          <a:xfrm>
            <a:off x="335360" y="2885683"/>
            <a:ext cx="3800365" cy="4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CC4793-4919-40EA-57B8-EABD40317367}"/>
              </a:ext>
            </a:extLst>
          </p:cNvPr>
          <p:cNvSpPr/>
          <p:nvPr/>
        </p:nvSpPr>
        <p:spPr bwMode="white">
          <a:xfrm>
            <a:off x="47328" y="3785684"/>
            <a:ext cx="4542565" cy="118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75F8E0-E0D2-6ABD-2CFA-1CD31D9C82A3}"/>
              </a:ext>
            </a:extLst>
          </p:cNvPr>
          <p:cNvSpPr/>
          <p:nvPr/>
        </p:nvSpPr>
        <p:spPr bwMode="white">
          <a:xfrm>
            <a:off x="623392" y="5301208"/>
            <a:ext cx="10153128" cy="143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EAEDA8EA-263C-D71B-410C-BACE7E5A5E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6240016" y="2203016"/>
            <a:ext cx="2781212" cy="2451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795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E8474-8C60-F7B7-04C8-665FF8BB9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B3FCD-821F-CAD9-58B8-D60DCC9C0A67}"/>
              </a:ext>
            </a:extLst>
          </p:cNvPr>
          <p:cNvSpPr/>
          <p:nvPr/>
        </p:nvSpPr>
        <p:spPr bwMode="white">
          <a:xfrm>
            <a:off x="10262857" y="3013146"/>
            <a:ext cx="380952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890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5D1C6-646A-8443-CE3F-6B6E62EC8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EEE31A-2059-353C-D26F-1BC707DE804A}"/>
              </a:ext>
            </a:extLst>
          </p:cNvPr>
          <p:cNvSpPr/>
          <p:nvPr/>
        </p:nvSpPr>
        <p:spPr bwMode="white">
          <a:xfrm>
            <a:off x="10215238" y="2966205"/>
            <a:ext cx="438095" cy="400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6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DBD2B-C6B8-C078-42CE-EB1C2656E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D46779-1ACA-2039-0595-B457626BDC01}"/>
              </a:ext>
            </a:extLst>
          </p:cNvPr>
          <p:cNvSpPr/>
          <p:nvPr/>
        </p:nvSpPr>
        <p:spPr bwMode="white">
          <a:xfrm>
            <a:off x="10262857" y="3077103"/>
            <a:ext cx="380952" cy="4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743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83957-D766-8B96-05B1-0D7EB8EB3B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5106B-924C-6C89-530C-565FCFA6EF0A}"/>
              </a:ext>
            </a:extLst>
          </p:cNvPr>
          <p:cNvSpPr/>
          <p:nvPr/>
        </p:nvSpPr>
        <p:spPr bwMode="white">
          <a:xfrm>
            <a:off x="10215238" y="3060798"/>
            <a:ext cx="438095" cy="40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71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EFE1D-454D-8469-AFCB-A88876C1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2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335B9-29E1-D3A9-3D53-B9FF20CBF3B5}"/>
              </a:ext>
            </a:extLst>
          </p:cNvPr>
          <p:cNvSpPr/>
          <p:nvPr/>
        </p:nvSpPr>
        <p:spPr bwMode="white">
          <a:xfrm>
            <a:off x="9109920" y="5334105"/>
            <a:ext cx="387097" cy="353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33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FEAA1-D453-E9BD-C065-F565F7CFFB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E945C4-5953-6EA1-9560-BC6D97A86771}"/>
              </a:ext>
            </a:extLst>
          </p:cNvPr>
          <p:cNvSpPr/>
          <p:nvPr/>
        </p:nvSpPr>
        <p:spPr bwMode="white">
          <a:xfrm>
            <a:off x="3805714" y="3038931"/>
            <a:ext cx="1642214" cy="10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9C38F9-A653-E47C-B4B6-BBD8B58781F5}"/>
              </a:ext>
            </a:extLst>
          </p:cNvPr>
          <p:cNvSpPr/>
          <p:nvPr/>
        </p:nvSpPr>
        <p:spPr bwMode="white">
          <a:xfrm>
            <a:off x="5358095" y="5467814"/>
            <a:ext cx="209523" cy="371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9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809E0B-5376-CBC7-787B-FBBDC8B54B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77BE0-2985-74C0-1568-9DB9167F4C53}"/>
              </a:ext>
            </a:extLst>
          </p:cNvPr>
          <p:cNvSpPr/>
          <p:nvPr/>
        </p:nvSpPr>
        <p:spPr bwMode="white">
          <a:xfrm>
            <a:off x="9072380" y="2934044"/>
            <a:ext cx="314285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51B5C-045B-E9D8-E908-B61307ADD602}"/>
              </a:ext>
            </a:extLst>
          </p:cNvPr>
          <p:cNvSpPr/>
          <p:nvPr/>
        </p:nvSpPr>
        <p:spPr bwMode="white">
          <a:xfrm>
            <a:off x="4262857" y="5648523"/>
            <a:ext cx="866666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25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2023-12-09T03:00:10Z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