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9" r:id="rId4"/>
    <p:sldId id="346" r:id="rId5"/>
    <p:sldId id="345" r:id="rId6"/>
    <p:sldId id="344" r:id="rId7"/>
    <p:sldId id="343" r:id="rId8"/>
    <p:sldId id="342" r:id="rId9"/>
    <p:sldId id="340" r:id="rId10"/>
    <p:sldId id="339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7428" y="3138524"/>
            <a:ext cx="7857143" cy="5809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322C29-C589-4EE7-7320-8C80AC0BBD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8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2D33CF-A469-76EB-3EDE-F9B2E19CCCCB}"/>
              </a:ext>
            </a:extLst>
          </p:cNvPr>
          <p:cNvSpPr/>
          <p:nvPr/>
        </p:nvSpPr>
        <p:spPr bwMode="white">
          <a:xfrm>
            <a:off x="10148571" y="2346105"/>
            <a:ext cx="352380" cy="38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13830D2-401A-CD1D-6DDE-D41C4418472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288" y="2971132"/>
            <a:ext cx="3105436" cy="3621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57040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331761-AF2C-6E70-B6A3-72B01A4806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3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BB1DA4-6C52-D4D7-94BF-AC58C5D0F1DB}"/>
              </a:ext>
            </a:extLst>
          </p:cNvPr>
          <p:cNvSpPr/>
          <p:nvPr/>
        </p:nvSpPr>
        <p:spPr bwMode="white">
          <a:xfrm>
            <a:off x="4834285" y="2213155"/>
            <a:ext cx="733333" cy="420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42ACC8-828A-86C0-3AA1-A61A2CED0CC9}"/>
              </a:ext>
            </a:extLst>
          </p:cNvPr>
          <p:cNvSpPr/>
          <p:nvPr/>
        </p:nvSpPr>
        <p:spPr bwMode="white">
          <a:xfrm>
            <a:off x="1748571" y="3177438"/>
            <a:ext cx="733333" cy="420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7947C0-775B-4803-22F2-03D757DA808F}"/>
              </a:ext>
            </a:extLst>
          </p:cNvPr>
          <p:cNvSpPr/>
          <p:nvPr/>
        </p:nvSpPr>
        <p:spPr bwMode="white">
          <a:xfrm>
            <a:off x="8358095" y="3177438"/>
            <a:ext cx="961904" cy="420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6D30BCE1-9CA8-4597-826D-53196B66692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3872" y="3177438"/>
            <a:ext cx="2046924" cy="3474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71630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2BE8CF-41E8-5524-FC60-16BE906371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7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14545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DC91CF-4BB6-92E1-326F-540379DCAC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5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77D47C-AD77-880F-AD12-0FF1DDC8BD94}"/>
              </a:ext>
            </a:extLst>
          </p:cNvPr>
          <p:cNvSpPr/>
          <p:nvPr/>
        </p:nvSpPr>
        <p:spPr bwMode="white">
          <a:xfrm>
            <a:off x="681904" y="3051486"/>
            <a:ext cx="7219047" cy="429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BBFF1A-7A06-54C3-1A33-FA577B03BEEA}"/>
              </a:ext>
            </a:extLst>
          </p:cNvPr>
          <p:cNvSpPr/>
          <p:nvPr/>
        </p:nvSpPr>
        <p:spPr bwMode="white">
          <a:xfrm>
            <a:off x="681904" y="3929068"/>
            <a:ext cx="5866666" cy="429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91A7B8-3AE6-30A5-56FF-A0FCBD921AD6}"/>
              </a:ext>
            </a:extLst>
          </p:cNvPr>
          <p:cNvSpPr/>
          <p:nvPr/>
        </p:nvSpPr>
        <p:spPr bwMode="white">
          <a:xfrm>
            <a:off x="681904" y="4825727"/>
            <a:ext cx="6266666" cy="41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F769CE-9DB7-10B3-5F24-4E66F7A5DEB0}"/>
              </a:ext>
            </a:extLst>
          </p:cNvPr>
          <p:cNvSpPr/>
          <p:nvPr/>
        </p:nvSpPr>
        <p:spPr bwMode="white">
          <a:xfrm>
            <a:off x="681904" y="5731925"/>
            <a:ext cx="1304761" cy="372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D12BE8CF-41E8-5524-FC60-16BE9063715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69" t="31173" r="3628"/>
          <a:stretch/>
        </p:blipFill>
        <p:spPr>
          <a:xfrm>
            <a:off x="7830129" y="3227000"/>
            <a:ext cx="2808312" cy="2703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97114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6C5669-9A7F-CAF9-DF23-656D02677C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2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15483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8FEB4B-AF46-C32A-CAEA-7AAB1C984F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635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9446E2-957A-C12B-E658-F149ED5C062C}"/>
              </a:ext>
            </a:extLst>
          </p:cNvPr>
          <p:cNvSpPr/>
          <p:nvPr/>
        </p:nvSpPr>
        <p:spPr bwMode="white">
          <a:xfrm>
            <a:off x="691909" y="1112487"/>
            <a:ext cx="3469120" cy="30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C47FBF-FBE2-13AD-1A63-47BCC64195D7}"/>
              </a:ext>
            </a:extLst>
          </p:cNvPr>
          <p:cNvSpPr/>
          <p:nvPr/>
        </p:nvSpPr>
        <p:spPr bwMode="white">
          <a:xfrm>
            <a:off x="691908" y="1716585"/>
            <a:ext cx="4107947" cy="295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7ABBDC7-1608-6909-6951-8B9496D6041A}"/>
              </a:ext>
            </a:extLst>
          </p:cNvPr>
          <p:cNvSpPr/>
          <p:nvPr/>
        </p:nvSpPr>
        <p:spPr bwMode="white">
          <a:xfrm>
            <a:off x="5095024" y="1091414"/>
            <a:ext cx="2675576" cy="217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ED21C2A-C909-65F3-A9BD-63B505424025}"/>
              </a:ext>
            </a:extLst>
          </p:cNvPr>
          <p:cNvSpPr/>
          <p:nvPr/>
        </p:nvSpPr>
        <p:spPr bwMode="white">
          <a:xfrm>
            <a:off x="691909" y="2341756"/>
            <a:ext cx="856746" cy="252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C749585-6907-A6C0-A498-57C70C78AB20}"/>
              </a:ext>
            </a:extLst>
          </p:cNvPr>
          <p:cNvSpPr/>
          <p:nvPr/>
        </p:nvSpPr>
        <p:spPr bwMode="white">
          <a:xfrm>
            <a:off x="691908" y="2915636"/>
            <a:ext cx="3387867" cy="344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86CA838-4AF3-9E1F-1E36-C58DDA40DDC0}"/>
              </a:ext>
            </a:extLst>
          </p:cNvPr>
          <p:cNvSpPr/>
          <p:nvPr/>
        </p:nvSpPr>
        <p:spPr bwMode="white">
          <a:xfrm>
            <a:off x="691909" y="3498660"/>
            <a:ext cx="1875699" cy="423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0A3D99A-C69D-A217-EBB0-13C027B3ADA3}"/>
              </a:ext>
            </a:extLst>
          </p:cNvPr>
          <p:cNvSpPr/>
          <p:nvPr/>
        </p:nvSpPr>
        <p:spPr bwMode="white">
          <a:xfrm>
            <a:off x="691908" y="4161074"/>
            <a:ext cx="3819915" cy="435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7BA0A143-774B-F7A3-C8FD-22B0CDC3D007}"/>
              </a:ext>
            </a:extLst>
          </p:cNvPr>
          <p:cNvSpPr/>
          <p:nvPr/>
        </p:nvSpPr>
        <p:spPr bwMode="white">
          <a:xfrm>
            <a:off x="691908" y="4835417"/>
            <a:ext cx="4403115" cy="42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09336DEF-F3EC-874E-A817-CFBC02E1BFF2}"/>
              </a:ext>
            </a:extLst>
          </p:cNvPr>
          <p:cNvSpPr/>
          <p:nvPr/>
        </p:nvSpPr>
        <p:spPr bwMode="white">
          <a:xfrm>
            <a:off x="691909" y="5636194"/>
            <a:ext cx="4900035" cy="385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90F5C074-3DDA-6045-2841-7A45D01E5B90}"/>
              </a:ext>
            </a:extLst>
          </p:cNvPr>
          <p:cNvSpPr/>
          <p:nvPr/>
        </p:nvSpPr>
        <p:spPr bwMode="white">
          <a:xfrm>
            <a:off x="691908" y="6303512"/>
            <a:ext cx="5476099" cy="372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473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4" grpId="0" animBg="1"/>
      <p:bldP spid="15" grpId="0" animBg="1"/>
      <p:bldP spid="18" grpId="0" animBg="1"/>
      <p:bldP spid="22" grpId="0" animBg="1"/>
      <p:bldP spid="24" grpId="0" animBg="1"/>
      <p:bldP spid="27" grpId="0" animBg="1"/>
      <p:bldP spid="32" grpId="0" animBg="1"/>
      <p:bldP spid="3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01E651-2B6A-42B5-4864-5B3AE5D46E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8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25648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39C1F1-222D-FF3B-AC1F-C751E21DB5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8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0827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A60879-E8BE-0567-84AE-49495DA3CE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0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4" name="直接连接符 3"/>
          <p:cNvCxnSpPr/>
          <p:nvPr/>
        </p:nvCxnSpPr>
        <p:spPr>
          <a:xfrm>
            <a:off x="720000" y="5282629"/>
            <a:ext cx="1041656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7832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92EC85-3884-B7A2-167D-32D19737EB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955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5122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48309D-52A2-DCCD-CB3E-1AE4AC0855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648" y="338375"/>
            <a:ext cx="7603918" cy="618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A5B048-B25C-929E-C2E4-AC3E43ECFECD}"/>
              </a:ext>
            </a:extLst>
          </p:cNvPr>
          <p:cNvSpPr/>
          <p:nvPr/>
        </p:nvSpPr>
        <p:spPr bwMode="white">
          <a:xfrm>
            <a:off x="9480376" y="3501008"/>
            <a:ext cx="385533" cy="451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7269F4-7BBE-BFBE-EF03-E5B6AB2B19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651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71124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C2B7EE-5283-A13D-6B7B-829D503EA2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9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17617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EED0AE-FE11-36EC-CEC3-E7664D728A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02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D21D2E-8D3E-874D-F0B9-29B3F147E28E}"/>
              </a:ext>
            </a:extLst>
          </p:cNvPr>
          <p:cNvSpPr/>
          <p:nvPr/>
        </p:nvSpPr>
        <p:spPr bwMode="white">
          <a:xfrm>
            <a:off x="7633257" y="1801830"/>
            <a:ext cx="250884" cy="271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553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FF8864-249F-E1D8-1E2F-6799F9D6D7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49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93872F-8D15-677C-51E5-B6C832F2C73C}"/>
              </a:ext>
            </a:extLst>
          </p:cNvPr>
          <p:cNvSpPr/>
          <p:nvPr/>
        </p:nvSpPr>
        <p:spPr bwMode="white">
          <a:xfrm>
            <a:off x="10072380" y="1277954"/>
            <a:ext cx="352380" cy="382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D858C57-042E-609B-CBD3-7CC381F6A73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6431" y="2852936"/>
            <a:ext cx="2739138" cy="3580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07113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C8AB08-D4D2-9BC2-32B6-DEC7661F23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ABABAD-569F-94C4-468E-ED5B18AAE9DF}"/>
              </a:ext>
            </a:extLst>
          </p:cNvPr>
          <p:cNvSpPr/>
          <p:nvPr/>
        </p:nvSpPr>
        <p:spPr bwMode="white">
          <a:xfrm>
            <a:off x="6948571" y="1316001"/>
            <a:ext cx="742857" cy="344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E11E8E-CB1F-867C-08AA-24E5B310D390}"/>
              </a:ext>
            </a:extLst>
          </p:cNvPr>
          <p:cNvSpPr/>
          <p:nvPr/>
        </p:nvSpPr>
        <p:spPr bwMode="white">
          <a:xfrm>
            <a:off x="9234285" y="1316001"/>
            <a:ext cx="761904" cy="353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1BAC90-ED09-6CDE-3139-3D4527C3E848}"/>
              </a:ext>
            </a:extLst>
          </p:cNvPr>
          <p:cNvSpPr/>
          <p:nvPr/>
        </p:nvSpPr>
        <p:spPr bwMode="white">
          <a:xfrm>
            <a:off x="2767619" y="2204673"/>
            <a:ext cx="771428" cy="344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F83052-113F-97F8-1172-FD21FE45A27F}"/>
              </a:ext>
            </a:extLst>
          </p:cNvPr>
          <p:cNvSpPr/>
          <p:nvPr/>
        </p:nvSpPr>
        <p:spPr bwMode="white">
          <a:xfrm>
            <a:off x="7186666" y="2118672"/>
            <a:ext cx="980952" cy="449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C02EE9-4AEA-3AC3-4C28-DCF2E72D42B6}"/>
              </a:ext>
            </a:extLst>
          </p:cNvPr>
          <p:cNvSpPr/>
          <p:nvPr/>
        </p:nvSpPr>
        <p:spPr bwMode="white">
          <a:xfrm>
            <a:off x="6786666" y="3064677"/>
            <a:ext cx="295238" cy="363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753F9560-12C6-F560-B861-D67C04326C0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611" y="3064677"/>
            <a:ext cx="2457492" cy="3610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37879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430CDB-2A1D-374F-82D1-4B5F707FB2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1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79438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048F37-DC17-28F7-C90E-E5EB7E13BF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160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30C585-C7E8-52A0-317F-5159D8C3F991}"/>
              </a:ext>
            </a:extLst>
          </p:cNvPr>
          <p:cNvSpPr/>
          <p:nvPr/>
        </p:nvSpPr>
        <p:spPr bwMode="white">
          <a:xfrm>
            <a:off x="685728" y="1117713"/>
            <a:ext cx="2097904" cy="402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689C44-56B8-CC20-0D42-45F1616A47D5}"/>
              </a:ext>
            </a:extLst>
          </p:cNvPr>
          <p:cNvSpPr/>
          <p:nvPr/>
        </p:nvSpPr>
        <p:spPr bwMode="white">
          <a:xfrm>
            <a:off x="685728" y="1854856"/>
            <a:ext cx="1089792" cy="494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410E83A-B807-FAE9-EC1B-4B523B5147DB}"/>
              </a:ext>
            </a:extLst>
          </p:cNvPr>
          <p:cNvSpPr/>
          <p:nvPr/>
        </p:nvSpPr>
        <p:spPr bwMode="white">
          <a:xfrm>
            <a:off x="694872" y="2583428"/>
            <a:ext cx="3898104" cy="3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A1BBBBD-4BAF-5864-5F4B-D4E9FD1B5C62}"/>
              </a:ext>
            </a:extLst>
          </p:cNvPr>
          <p:cNvSpPr/>
          <p:nvPr/>
        </p:nvSpPr>
        <p:spPr bwMode="white">
          <a:xfrm>
            <a:off x="685728" y="3312000"/>
            <a:ext cx="1881880" cy="3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8649C9A-3B27-466E-4F9D-3E23103905D9}"/>
              </a:ext>
            </a:extLst>
          </p:cNvPr>
          <p:cNvSpPr/>
          <p:nvPr/>
        </p:nvSpPr>
        <p:spPr bwMode="white">
          <a:xfrm>
            <a:off x="685728" y="4031999"/>
            <a:ext cx="1521840" cy="39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E5D8A37-058C-B6D4-B9C9-561F5D12FEEE}"/>
              </a:ext>
            </a:extLst>
          </p:cNvPr>
          <p:cNvSpPr/>
          <p:nvPr/>
        </p:nvSpPr>
        <p:spPr bwMode="white">
          <a:xfrm>
            <a:off x="685728" y="4760571"/>
            <a:ext cx="3272965" cy="3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7EC5E16-AC62-F581-A563-0E0D84B145AA}"/>
              </a:ext>
            </a:extLst>
          </p:cNvPr>
          <p:cNvSpPr/>
          <p:nvPr/>
        </p:nvSpPr>
        <p:spPr bwMode="white">
          <a:xfrm>
            <a:off x="685728" y="5497714"/>
            <a:ext cx="3953404" cy="379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2DDC1AA-E92F-926B-4890-502B815F0F91}"/>
              </a:ext>
            </a:extLst>
          </p:cNvPr>
          <p:cNvSpPr/>
          <p:nvPr/>
        </p:nvSpPr>
        <p:spPr bwMode="white">
          <a:xfrm>
            <a:off x="685728" y="6217714"/>
            <a:ext cx="1396579" cy="3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img_16777215">
            <a:extLst>
              <a:ext uri="{FF2B5EF4-FFF2-40B4-BE49-F238E27FC236}">
                <a16:creationId xmlns:a16="http://schemas.microsoft.com/office/drawing/2014/main" id="{A5430CDB-2A1D-374F-82D1-4B5F707FB28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62" t="37971" r="49300"/>
          <a:stretch/>
        </p:blipFill>
        <p:spPr>
          <a:xfrm>
            <a:off x="9648056" y="1655160"/>
            <a:ext cx="2400944" cy="1773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2" name="img_16777215">
            <a:extLst>
              <a:ext uri="{FF2B5EF4-FFF2-40B4-BE49-F238E27FC236}">
                <a16:creationId xmlns:a16="http://schemas.microsoft.com/office/drawing/2014/main" id="{A5430CDB-2A1D-374F-82D1-4B5F707FB28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88" t="37971" r="11629"/>
          <a:stretch/>
        </p:blipFill>
        <p:spPr>
          <a:xfrm>
            <a:off x="9984432" y="4224857"/>
            <a:ext cx="1952844" cy="1773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130C585-C7E8-52A0-317F-5159D8C3F991}"/>
              </a:ext>
            </a:extLst>
          </p:cNvPr>
          <p:cNvSpPr/>
          <p:nvPr/>
        </p:nvSpPr>
        <p:spPr bwMode="white">
          <a:xfrm>
            <a:off x="2817904" y="1117713"/>
            <a:ext cx="3998176" cy="402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130C585-C7E8-52A0-317F-5159D8C3F991}"/>
              </a:ext>
            </a:extLst>
          </p:cNvPr>
          <p:cNvSpPr/>
          <p:nvPr/>
        </p:nvSpPr>
        <p:spPr bwMode="white">
          <a:xfrm>
            <a:off x="6874784" y="1120380"/>
            <a:ext cx="2821616" cy="400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34689C44-56B8-CC20-0D42-45F1616A47D5}"/>
              </a:ext>
            </a:extLst>
          </p:cNvPr>
          <p:cNvSpPr/>
          <p:nvPr/>
        </p:nvSpPr>
        <p:spPr bwMode="white">
          <a:xfrm>
            <a:off x="1799968" y="1796417"/>
            <a:ext cx="3143904" cy="494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34689C44-56B8-CC20-0D42-45F1616A47D5}"/>
              </a:ext>
            </a:extLst>
          </p:cNvPr>
          <p:cNvSpPr/>
          <p:nvPr/>
        </p:nvSpPr>
        <p:spPr bwMode="white">
          <a:xfrm>
            <a:off x="4639132" y="2571623"/>
            <a:ext cx="3617108" cy="494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34689C44-56B8-CC20-0D42-45F1616A47D5}"/>
              </a:ext>
            </a:extLst>
          </p:cNvPr>
          <p:cNvSpPr/>
          <p:nvPr/>
        </p:nvSpPr>
        <p:spPr bwMode="white">
          <a:xfrm>
            <a:off x="8302396" y="2542080"/>
            <a:ext cx="1249988" cy="494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18649C9A-3B27-466E-4F9D-3E23103905D9}"/>
              </a:ext>
            </a:extLst>
          </p:cNvPr>
          <p:cNvSpPr/>
          <p:nvPr/>
        </p:nvSpPr>
        <p:spPr bwMode="white">
          <a:xfrm>
            <a:off x="2241840" y="4040572"/>
            <a:ext cx="3998176" cy="39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18649C9A-3B27-466E-4F9D-3E23103905D9}"/>
              </a:ext>
            </a:extLst>
          </p:cNvPr>
          <p:cNvSpPr/>
          <p:nvPr/>
        </p:nvSpPr>
        <p:spPr bwMode="white">
          <a:xfrm>
            <a:off x="6286730" y="3984595"/>
            <a:ext cx="3265654" cy="450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A7EC5E16-AC62-F581-A563-0E0D84B145AA}"/>
              </a:ext>
            </a:extLst>
          </p:cNvPr>
          <p:cNvSpPr/>
          <p:nvPr/>
        </p:nvSpPr>
        <p:spPr bwMode="white">
          <a:xfrm>
            <a:off x="4655116" y="5506287"/>
            <a:ext cx="3612188" cy="379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A7EC5E16-AC62-F581-A563-0E0D84B145AA}"/>
              </a:ext>
            </a:extLst>
          </p:cNvPr>
          <p:cNvSpPr/>
          <p:nvPr/>
        </p:nvSpPr>
        <p:spPr bwMode="white">
          <a:xfrm>
            <a:off x="8319454" y="5497682"/>
            <a:ext cx="1396894" cy="379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4049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1" grpId="0" animBg="1"/>
      <p:bldP spid="12" grpId="0" animBg="1"/>
      <p:bldP spid="17" grpId="0" animBg="1"/>
      <p:bldP spid="18" grpId="0" animBg="1"/>
      <p:bldP spid="20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C3D5A3-CF68-5DB6-58FB-ED54780145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6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AF3D56-03D8-8938-5AC9-8EA0F323E707}"/>
              </a:ext>
            </a:extLst>
          </p:cNvPr>
          <p:cNvSpPr/>
          <p:nvPr/>
        </p:nvSpPr>
        <p:spPr bwMode="white">
          <a:xfrm>
            <a:off x="10186666" y="2116744"/>
            <a:ext cx="323809" cy="372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832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BEDC0D-0ED6-ABE3-5C58-1CDB1A2F3D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980728"/>
            <a:ext cx="9265024" cy="3925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88BBAB-AC06-07B3-77C3-9091FC600B12}"/>
              </a:ext>
            </a:extLst>
          </p:cNvPr>
          <p:cNvSpPr/>
          <p:nvPr/>
        </p:nvSpPr>
        <p:spPr bwMode="white">
          <a:xfrm>
            <a:off x="9264352" y="4362465"/>
            <a:ext cx="504056" cy="434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E37E717-1B72-FDD9-A95C-B9B9B68E357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552"/>
          <a:stretch/>
        </p:blipFill>
        <p:spPr>
          <a:xfrm>
            <a:off x="2528785" y="4923624"/>
            <a:ext cx="7638834" cy="1621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46972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BE9901-680D-470E-CCF9-96624EE4C2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3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8679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2023-12-09T11:44:38Z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