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2" r:id="rId4"/>
    <p:sldId id="351" r:id="rId5"/>
    <p:sldId id="350" r:id="rId6"/>
    <p:sldId id="347" r:id="rId7"/>
    <p:sldId id="345" r:id="rId8"/>
    <p:sldId id="344" r:id="rId9"/>
    <p:sldId id="341" r:id="rId10"/>
    <p:sldId id="340" r:id="rId11"/>
    <p:sldId id="339" r:id="rId12"/>
    <p:sldId id="336" r:id="rId13"/>
    <p:sldId id="335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762" y="1800428"/>
            <a:ext cx="5990476" cy="32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E3EAF2-EACF-8A52-83E1-BAA25B53C3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8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5651EE-DC56-E0F1-0931-21628E0EDE57}"/>
              </a:ext>
            </a:extLst>
          </p:cNvPr>
          <p:cNvSpPr/>
          <p:nvPr/>
        </p:nvSpPr>
        <p:spPr bwMode="white">
          <a:xfrm>
            <a:off x="10167619" y="3032040"/>
            <a:ext cx="361904" cy="36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424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F9C2F-BAD6-74AC-5E79-B02CA2EAD7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10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C16E14-8735-8BA7-1A9A-272645BB27F6}"/>
              </a:ext>
            </a:extLst>
          </p:cNvPr>
          <p:cNvSpPr/>
          <p:nvPr/>
        </p:nvSpPr>
        <p:spPr bwMode="white">
          <a:xfrm>
            <a:off x="8424577" y="4723424"/>
            <a:ext cx="336000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4554CBF-3D17-F614-F5E4-A1079BEE9C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6320" y="4077072"/>
            <a:ext cx="2871070" cy="2385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406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F64F2-3422-6D98-0692-310F75882D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538C87-BBAC-621C-8033-060794920957}"/>
              </a:ext>
            </a:extLst>
          </p:cNvPr>
          <p:cNvSpPr/>
          <p:nvPr/>
        </p:nvSpPr>
        <p:spPr bwMode="white">
          <a:xfrm>
            <a:off x="10024761" y="3147014"/>
            <a:ext cx="409523" cy="37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F4AB828-3E98-A782-A51F-3FA41C3F2F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291" y="4593171"/>
            <a:ext cx="2335418" cy="204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8800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6A5A0-E5BA-2E1D-00BE-08CDFB23A0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80728"/>
            <a:ext cx="9791888" cy="4815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6A512B-CFBD-3EB1-E53A-6DE16E06313C}"/>
              </a:ext>
            </a:extLst>
          </p:cNvPr>
          <p:cNvSpPr/>
          <p:nvPr/>
        </p:nvSpPr>
        <p:spPr bwMode="white">
          <a:xfrm>
            <a:off x="8904312" y="4365104"/>
            <a:ext cx="432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82FCD86-DC53-589D-0E36-DFF9010255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9306" y="2300864"/>
            <a:ext cx="2112694" cy="2822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9769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94D7A-2C68-A361-C94C-36701B87CD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3B3D72-86CE-FB35-1391-3F6A15ECD5AA}"/>
              </a:ext>
            </a:extLst>
          </p:cNvPr>
          <p:cNvSpPr/>
          <p:nvPr/>
        </p:nvSpPr>
        <p:spPr bwMode="white">
          <a:xfrm>
            <a:off x="9034285" y="2076922"/>
            <a:ext cx="952380" cy="41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3EBD821-3B8D-8F81-E9D8-6047BA88F0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523" y="2924944"/>
            <a:ext cx="2752954" cy="279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596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5D33D-CC09-C7FB-E7EE-68966B1D60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D18848-19E6-6FFB-6191-96BEC5E9F5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88" r="10619" b="64990"/>
          <a:stretch/>
        </p:blipFill>
        <p:spPr>
          <a:xfrm>
            <a:off x="7824192" y="4509120"/>
            <a:ext cx="2664296" cy="201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85326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D18848-19E6-6FFB-6191-96BEC5E9F5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8B7D8-92CE-C22F-2E8C-4DD5D90E9616}"/>
              </a:ext>
            </a:extLst>
          </p:cNvPr>
          <p:cNvSpPr/>
          <p:nvPr/>
        </p:nvSpPr>
        <p:spPr bwMode="white">
          <a:xfrm>
            <a:off x="623392" y="1072048"/>
            <a:ext cx="2825179" cy="39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10D4C5-57DD-6358-8344-82D9AFC7D181}"/>
              </a:ext>
            </a:extLst>
          </p:cNvPr>
          <p:cNvSpPr/>
          <p:nvPr/>
        </p:nvSpPr>
        <p:spPr bwMode="white">
          <a:xfrm>
            <a:off x="691428" y="1643761"/>
            <a:ext cx="3357143" cy="2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1CF287-C5BB-0F8F-9C37-12A8E90EB08D}"/>
              </a:ext>
            </a:extLst>
          </p:cNvPr>
          <p:cNvSpPr/>
          <p:nvPr/>
        </p:nvSpPr>
        <p:spPr bwMode="white">
          <a:xfrm>
            <a:off x="691428" y="2036813"/>
            <a:ext cx="1948188" cy="4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0A4BE2-2FFD-D562-26A6-99E0282D4225}"/>
              </a:ext>
            </a:extLst>
          </p:cNvPr>
          <p:cNvSpPr/>
          <p:nvPr/>
        </p:nvSpPr>
        <p:spPr bwMode="white">
          <a:xfrm>
            <a:off x="691428" y="2608525"/>
            <a:ext cx="2668268" cy="30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80A05BD-A4B7-B08A-0DDE-F0929A14CB7F}"/>
              </a:ext>
            </a:extLst>
          </p:cNvPr>
          <p:cNvSpPr/>
          <p:nvPr/>
        </p:nvSpPr>
        <p:spPr bwMode="white">
          <a:xfrm>
            <a:off x="720000" y="3051603"/>
            <a:ext cx="3228571" cy="33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695759F-40E0-0EB5-E2DA-C5E46E86700B}"/>
              </a:ext>
            </a:extLst>
          </p:cNvPr>
          <p:cNvSpPr/>
          <p:nvPr/>
        </p:nvSpPr>
        <p:spPr bwMode="white">
          <a:xfrm>
            <a:off x="691428" y="3558998"/>
            <a:ext cx="3992857" cy="6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8A560BF-C0BE-AC9E-D26E-E9CD5F111E84}"/>
              </a:ext>
            </a:extLst>
          </p:cNvPr>
          <p:cNvSpPr/>
          <p:nvPr/>
        </p:nvSpPr>
        <p:spPr bwMode="white">
          <a:xfrm>
            <a:off x="551385" y="4345100"/>
            <a:ext cx="1890044" cy="393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C296293-550F-BE14-A56F-365283AE9D83}"/>
              </a:ext>
            </a:extLst>
          </p:cNvPr>
          <p:cNvSpPr/>
          <p:nvPr/>
        </p:nvSpPr>
        <p:spPr bwMode="white">
          <a:xfrm>
            <a:off x="691428" y="4889381"/>
            <a:ext cx="4180436" cy="378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9DFB907-BD9F-21E4-4419-E6E9E18974FD}"/>
              </a:ext>
            </a:extLst>
          </p:cNvPr>
          <p:cNvSpPr/>
          <p:nvPr/>
        </p:nvSpPr>
        <p:spPr bwMode="white">
          <a:xfrm>
            <a:off x="623392" y="5331303"/>
            <a:ext cx="2520280" cy="37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BA2700E-555C-1270-D037-3251995E5BC6}"/>
              </a:ext>
            </a:extLst>
          </p:cNvPr>
          <p:cNvSpPr/>
          <p:nvPr/>
        </p:nvSpPr>
        <p:spPr bwMode="white">
          <a:xfrm>
            <a:off x="691428" y="5802966"/>
            <a:ext cx="2864285" cy="3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24D38244-8B8C-3F71-3612-285622444637}"/>
              </a:ext>
            </a:extLst>
          </p:cNvPr>
          <p:cNvSpPr/>
          <p:nvPr/>
        </p:nvSpPr>
        <p:spPr bwMode="white">
          <a:xfrm>
            <a:off x="691428" y="6338947"/>
            <a:ext cx="1714285" cy="321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75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  <p:bldP spid="16" grpId="0" animBg="1"/>
      <p:bldP spid="19" grpId="0" animBg="1"/>
      <p:bldP spid="21" grpId="0" animBg="1"/>
      <p:bldP spid="22" grpId="0" animBg="1"/>
      <p:bldP spid="25" grpId="0" animBg="1"/>
      <p:bldP spid="29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979680-C085-20AD-6DB3-A09A30204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9202230" cy="500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E7AF41A-A59B-050E-59F2-9B0C573934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0" r="10983" b="67490"/>
          <a:stretch/>
        </p:blipFill>
        <p:spPr>
          <a:xfrm>
            <a:off x="9624392" y="3717032"/>
            <a:ext cx="2520280" cy="1337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8B7D8-92CE-C22F-2E8C-4DD5D90E9616}"/>
              </a:ext>
            </a:extLst>
          </p:cNvPr>
          <p:cNvSpPr/>
          <p:nvPr/>
        </p:nvSpPr>
        <p:spPr bwMode="white">
          <a:xfrm>
            <a:off x="9408367" y="4740188"/>
            <a:ext cx="432049" cy="6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00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565B6-C05D-23D1-FC40-E82A046468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4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E7AF41A-A59B-050E-59F2-9B0C573934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0" r="10983" b="67490"/>
          <a:stretch/>
        </p:blipFill>
        <p:spPr>
          <a:xfrm>
            <a:off x="9552384" y="4149080"/>
            <a:ext cx="2520280" cy="1337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88B7D8-92CE-C22F-2E8C-4DD5D90E9616}"/>
              </a:ext>
            </a:extLst>
          </p:cNvPr>
          <p:cNvSpPr/>
          <p:nvPr/>
        </p:nvSpPr>
        <p:spPr bwMode="white">
          <a:xfrm>
            <a:off x="9336359" y="5172236"/>
            <a:ext cx="432049" cy="6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28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AF41A-A59B-050E-59F2-9B0C573934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73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6E1577-D6AF-9D72-23F0-53FA24695E65}"/>
              </a:ext>
            </a:extLst>
          </p:cNvPr>
          <p:cNvSpPr/>
          <p:nvPr/>
        </p:nvSpPr>
        <p:spPr bwMode="white">
          <a:xfrm>
            <a:off x="407368" y="972001"/>
            <a:ext cx="3646275" cy="51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549038-9D0F-F974-F806-7AA2A351CB57}"/>
              </a:ext>
            </a:extLst>
          </p:cNvPr>
          <p:cNvSpPr/>
          <p:nvPr/>
        </p:nvSpPr>
        <p:spPr bwMode="white">
          <a:xfrm>
            <a:off x="686746" y="1772816"/>
            <a:ext cx="4257126" cy="42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8ABADC-B7D6-0C37-FBAA-4D2A359DB6C7}"/>
              </a:ext>
            </a:extLst>
          </p:cNvPr>
          <p:cNvSpPr/>
          <p:nvPr/>
        </p:nvSpPr>
        <p:spPr bwMode="white">
          <a:xfrm>
            <a:off x="686746" y="2480329"/>
            <a:ext cx="5049214" cy="43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B48E7FE-C666-A47C-E445-EBB0F255F2D1}"/>
              </a:ext>
            </a:extLst>
          </p:cNvPr>
          <p:cNvSpPr/>
          <p:nvPr/>
        </p:nvSpPr>
        <p:spPr bwMode="white">
          <a:xfrm>
            <a:off x="686746" y="3204492"/>
            <a:ext cx="4833190" cy="422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0D19A54-8E0F-3EB2-3ECD-2D690B4A8D28}"/>
              </a:ext>
            </a:extLst>
          </p:cNvPr>
          <p:cNvSpPr/>
          <p:nvPr/>
        </p:nvSpPr>
        <p:spPr bwMode="white">
          <a:xfrm>
            <a:off x="686746" y="3912006"/>
            <a:ext cx="6201342" cy="516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1CB8330-7424-5B54-6DC7-32EBB36CAAD9}"/>
              </a:ext>
            </a:extLst>
          </p:cNvPr>
          <p:cNvSpPr/>
          <p:nvPr/>
        </p:nvSpPr>
        <p:spPr bwMode="white">
          <a:xfrm>
            <a:off x="686746" y="4725988"/>
            <a:ext cx="6777406" cy="4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D237487-D53C-D1CC-1196-89FD9746AC11}"/>
              </a:ext>
            </a:extLst>
          </p:cNvPr>
          <p:cNvSpPr/>
          <p:nvPr/>
        </p:nvSpPr>
        <p:spPr bwMode="white">
          <a:xfrm>
            <a:off x="686746" y="5441826"/>
            <a:ext cx="5409254" cy="36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859F436-6CA6-51EA-8B40-A27BF3851BF3}"/>
              </a:ext>
            </a:extLst>
          </p:cNvPr>
          <p:cNvSpPr/>
          <p:nvPr/>
        </p:nvSpPr>
        <p:spPr bwMode="white">
          <a:xfrm>
            <a:off x="686746" y="6157664"/>
            <a:ext cx="6777406" cy="40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939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6" grpId="0" animBg="1"/>
      <p:bldP spid="20" grpId="0" animBg="1"/>
      <p:bldP spid="23" grpId="0" animBg="1"/>
      <p:bldP spid="27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40DF2-B2DE-6E5C-9181-FAD3E4B8FA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857" y="1124744"/>
            <a:ext cx="9841088" cy="4797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81D75F-3F1F-7259-AD68-BC61D43390CD}"/>
              </a:ext>
            </a:extLst>
          </p:cNvPr>
          <p:cNvSpPr/>
          <p:nvPr/>
        </p:nvSpPr>
        <p:spPr bwMode="white">
          <a:xfrm>
            <a:off x="8976320" y="4437112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62A81A-C6A4-E02B-BC80-A650652736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945" y="4293096"/>
            <a:ext cx="2205562" cy="2382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4CE1D-91C1-AC4C-8842-70E34CA5BD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9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D34177-FA5A-4B9F-F4AE-0EEC2B36F06F}"/>
              </a:ext>
            </a:extLst>
          </p:cNvPr>
          <p:cNvSpPr/>
          <p:nvPr/>
        </p:nvSpPr>
        <p:spPr bwMode="white">
          <a:xfrm>
            <a:off x="681904" y="1124549"/>
            <a:ext cx="1813696" cy="5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43B0BD-3DC6-DE03-00BF-B8A44E8A581A}"/>
              </a:ext>
            </a:extLst>
          </p:cNvPr>
          <p:cNvSpPr/>
          <p:nvPr/>
        </p:nvSpPr>
        <p:spPr bwMode="white">
          <a:xfrm>
            <a:off x="407368" y="1925437"/>
            <a:ext cx="2750727" cy="4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E9C493-41EE-BE13-A954-48C252A339B7}"/>
              </a:ext>
            </a:extLst>
          </p:cNvPr>
          <p:cNvSpPr/>
          <p:nvPr/>
        </p:nvSpPr>
        <p:spPr bwMode="white">
          <a:xfrm>
            <a:off x="681904" y="2783532"/>
            <a:ext cx="7703450" cy="41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C47C35-782B-E576-AAE7-3F7767FCE995}"/>
              </a:ext>
            </a:extLst>
          </p:cNvPr>
          <p:cNvSpPr/>
          <p:nvPr/>
        </p:nvSpPr>
        <p:spPr bwMode="white">
          <a:xfrm>
            <a:off x="681904" y="3603488"/>
            <a:ext cx="3695238" cy="3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D2DE532-2628-D7E7-5D57-89A4816C8A2E}"/>
              </a:ext>
            </a:extLst>
          </p:cNvPr>
          <p:cNvSpPr/>
          <p:nvPr/>
        </p:nvSpPr>
        <p:spPr bwMode="white">
          <a:xfrm>
            <a:off x="681904" y="4423445"/>
            <a:ext cx="4152380" cy="37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CD0DD7F-7152-133A-2ED6-3E087BA01880}"/>
              </a:ext>
            </a:extLst>
          </p:cNvPr>
          <p:cNvSpPr/>
          <p:nvPr/>
        </p:nvSpPr>
        <p:spPr bwMode="white">
          <a:xfrm>
            <a:off x="681904" y="5243400"/>
            <a:ext cx="5558112" cy="48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9E7AF41A-A59B-050E-59F2-9B0C573934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0" r="10983" b="67490"/>
          <a:stretch/>
        </p:blipFill>
        <p:spPr>
          <a:xfrm>
            <a:off x="8087908" y="3502615"/>
            <a:ext cx="3470188" cy="184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B88B7D8-92CE-C22F-2E8C-4DD5D90E9616}"/>
              </a:ext>
            </a:extLst>
          </p:cNvPr>
          <p:cNvSpPr/>
          <p:nvPr/>
        </p:nvSpPr>
        <p:spPr bwMode="white">
          <a:xfrm>
            <a:off x="7790462" y="4834146"/>
            <a:ext cx="594892" cy="81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BD34177-FA5A-4B9F-F4AE-0EEC2B36F06F}"/>
              </a:ext>
            </a:extLst>
          </p:cNvPr>
          <p:cNvSpPr/>
          <p:nvPr/>
        </p:nvSpPr>
        <p:spPr bwMode="white">
          <a:xfrm>
            <a:off x="2531106" y="1091182"/>
            <a:ext cx="4284973" cy="52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556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  <p:bldP spid="17" grpId="0" animBg="1"/>
      <p:bldP spid="19" grpId="0" animBg="1"/>
      <p:bldP spid="21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4904D2-17DE-2A0A-F29B-A9385FE57B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9B4E88-6AAE-A6A9-0790-DAA917B523D1}"/>
              </a:ext>
            </a:extLst>
          </p:cNvPr>
          <p:cNvSpPr/>
          <p:nvPr/>
        </p:nvSpPr>
        <p:spPr bwMode="white">
          <a:xfrm>
            <a:off x="479377" y="1040569"/>
            <a:ext cx="2732052" cy="38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C6CD4C-F6A4-33F6-58EB-474FE362700E}"/>
              </a:ext>
            </a:extLst>
          </p:cNvPr>
          <p:cNvSpPr/>
          <p:nvPr/>
        </p:nvSpPr>
        <p:spPr bwMode="white">
          <a:xfrm>
            <a:off x="689523" y="1695808"/>
            <a:ext cx="3318245" cy="43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E855D6-C3CB-58B9-469E-694C1F0EB65D}"/>
              </a:ext>
            </a:extLst>
          </p:cNvPr>
          <p:cNvSpPr/>
          <p:nvPr/>
        </p:nvSpPr>
        <p:spPr bwMode="white">
          <a:xfrm>
            <a:off x="689523" y="2355905"/>
            <a:ext cx="3678285" cy="50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CD70DB-15BD-5467-5F06-2F0E5DDD7763}"/>
              </a:ext>
            </a:extLst>
          </p:cNvPr>
          <p:cNvSpPr/>
          <p:nvPr/>
        </p:nvSpPr>
        <p:spPr bwMode="white">
          <a:xfrm>
            <a:off x="689522" y="3059618"/>
            <a:ext cx="3966317" cy="369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ADEDEA-09CC-F530-F6ED-F0AD26FFFD36}"/>
              </a:ext>
            </a:extLst>
          </p:cNvPr>
          <p:cNvSpPr/>
          <p:nvPr/>
        </p:nvSpPr>
        <p:spPr bwMode="white">
          <a:xfrm>
            <a:off x="689523" y="3737714"/>
            <a:ext cx="6198565" cy="304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74D61A9-AF5C-D467-2AE7-6DD7677C4F3F}"/>
              </a:ext>
            </a:extLst>
          </p:cNvPr>
          <p:cNvSpPr/>
          <p:nvPr/>
        </p:nvSpPr>
        <p:spPr bwMode="white">
          <a:xfrm>
            <a:off x="689523" y="4392952"/>
            <a:ext cx="3606277" cy="40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92A216D-F93D-B4AA-4A3F-8D4836B912E4}"/>
              </a:ext>
            </a:extLst>
          </p:cNvPr>
          <p:cNvSpPr/>
          <p:nvPr/>
        </p:nvSpPr>
        <p:spPr bwMode="white">
          <a:xfrm>
            <a:off x="689522" y="5039046"/>
            <a:ext cx="6270573" cy="39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1672E0F-433D-8D3D-5E95-2BB648102921}"/>
              </a:ext>
            </a:extLst>
          </p:cNvPr>
          <p:cNvSpPr/>
          <p:nvPr/>
        </p:nvSpPr>
        <p:spPr bwMode="white">
          <a:xfrm>
            <a:off x="551384" y="5695808"/>
            <a:ext cx="6192688" cy="39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8DA4EDF-00C4-9078-0CC1-1B8C85C30CDA}"/>
              </a:ext>
            </a:extLst>
          </p:cNvPr>
          <p:cNvSpPr/>
          <p:nvPr/>
        </p:nvSpPr>
        <p:spPr bwMode="white">
          <a:xfrm>
            <a:off x="551384" y="6353023"/>
            <a:ext cx="2538138" cy="30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img_16777215">
            <a:extLst>
              <a:ext uri="{FF2B5EF4-FFF2-40B4-BE49-F238E27FC236}">
                <a16:creationId xmlns:a16="http://schemas.microsoft.com/office/drawing/2014/main" id="{9E7AF41A-A59B-050E-59F2-9B0C573934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590" r="10983" b="67490"/>
          <a:stretch/>
        </p:blipFill>
        <p:spPr>
          <a:xfrm>
            <a:off x="7536160" y="1587340"/>
            <a:ext cx="3470188" cy="1841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3B88B7D8-92CE-C22F-2E8C-4DD5D90E9616}"/>
              </a:ext>
            </a:extLst>
          </p:cNvPr>
          <p:cNvSpPr/>
          <p:nvPr/>
        </p:nvSpPr>
        <p:spPr bwMode="white">
          <a:xfrm>
            <a:off x="7238714" y="2918871"/>
            <a:ext cx="594892" cy="81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15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3" grpId="0" animBg="1"/>
      <p:bldP spid="17" grpId="0" animBg="1"/>
      <p:bldP spid="23" grpId="0" animBg="1"/>
      <p:bldP spid="27" grpId="0" animBg="1"/>
      <p:bldP spid="34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81354-8D1F-F41A-2574-3314A6866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AB1CD-E5E3-7447-FB6D-4ADB340118FC}"/>
              </a:ext>
            </a:extLst>
          </p:cNvPr>
          <p:cNvSpPr/>
          <p:nvPr/>
        </p:nvSpPr>
        <p:spPr bwMode="white">
          <a:xfrm>
            <a:off x="10091428" y="2163596"/>
            <a:ext cx="333333" cy="371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060183-6C46-F07B-E11D-6F54E1DDD4A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848" y="3501008"/>
            <a:ext cx="2954212" cy="3169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530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33678D-5918-83D6-F6C6-96F6642D4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80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55D676-D9F0-61A2-407E-59F75C360799}"/>
              </a:ext>
            </a:extLst>
          </p:cNvPr>
          <p:cNvSpPr/>
          <p:nvPr/>
        </p:nvSpPr>
        <p:spPr bwMode="white">
          <a:xfrm>
            <a:off x="983432" y="2780928"/>
            <a:ext cx="3079057" cy="4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04D0F97-8E27-8A63-FB82-1912E39645C4}"/>
              </a:ext>
            </a:extLst>
          </p:cNvPr>
          <p:cNvSpPr/>
          <p:nvPr/>
        </p:nvSpPr>
        <p:spPr bwMode="white">
          <a:xfrm>
            <a:off x="1275562" y="3624030"/>
            <a:ext cx="2588189" cy="56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9C08C92-6152-09FD-539A-EE8CC3BC11F6}"/>
              </a:ext>
            </a:extLst>
          </p:cNvPr>
          <p:cNvSpPr/>
          <p:nvPr/>
        </p:nvSpPr>
        <p:spPr bwMode="white">
          <a:xfrm>
            <a:off x="1275563" y="4330628"/>
            <a:ext cx="4100358" cy="58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92AA088-8630-A160-7C86-BAF61D9F52F8}"/>
              </a:ext>
            </a:extLst>
          </p:cNvPr>
          <p:cNvSpPr/>
          <p:nvPr/>
        </p:nvSpPr>
        <p:spPr bwMode="white">
          <a:xfrm>
            <a:off x="1275562" y="5246429"/>
            <a:ext cx="3884333" cy="473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57FF467-E97E-05EF-EA44-95000034C707}"/>
              </a:ext>
            </a:extLst>
          </p:cNvPr>
          <p:cNvSpPr/>
          <p:nvPr/>
        </p:nvSpPr>
        <p:spPr bwMode="white">
          <a:xfrm>
            <a:off x="1275563" y="6048455"/>
            <a:ext cx="3452285" cy="476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89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5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D11EF-B0CA-9154-4EE2-A97AFD7787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9841088" cy="4176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EF769-B317-0BAF-0268-B7B4713E1343}"/>
              </a:ext>
            </a:extLst>
          </p:cNvPr>
          <p:cNvSpPr/>
          <p:nvPr/>
        </p:nvSpPr>
        <p:spPr bwMode="white">
          <a:xfrm>
            <a:off x="9264352" y="3645024"/>
            <a:ext cx="50405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712F8B3-70E5-8B89-F7FD-C28A1B36A0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556"/>
          <a:stretch/>
        </p:blipFill>
        <p:spPr>
          <a:xfrm>
            <a:off x="9779016" y="4509120"/>
            <a:ext cx="2322166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012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62C48-1D02-6F58-5546-B0A1ED25D3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5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4D0009-73D0-75A3-075C-9867122FFB1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844824"/>
            <a:ext cx="10800000" cy="2577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BCFFBD-941D-92DE-24A8-F966A91FDCCD}"/>
              </a:ext>
            </a:extLst>
          </p:cNvPr>
          <p:cNvSpPr/>
          <p:nvPr/>
        </p:nvSpPr>
        <p:spPr bwMode="white">
          <a:xfrm>
            <a:off x="10185749" y="3018793"/>
            <a:ext cx="361904" cy="37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BACD412-94F8-0FD2-4379-2C222C1DDAF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5760" y="4077072"/>
            <a:ext cx="3850864" cy="282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5017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130AC-80C1-9030-6978-D39F468863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2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F667FB-FC64-791C-2D8F-A014ABA9DC89}"/>
              </a:ext>
            </a:extLst>
          </p:cNvPr>
          <p:cNvSpPr/>
          <p:nvPr/>
        </p:nvSpPr>
        <p:spPr bwMode="white">
          <a:xfrm>
            <a:off x="4605714" y="3077373"/>
            <a:ext cx="733333" cy="4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94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49E299-5EDC-DF21-DEAB-BC57EB5061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76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BF533A-04D5-8ADD-83A5-02F51A945C02}"/>
              </a:ext>
            </a:extLst>
          </p:cNvPr>
          <p:cNvSpPr/>
          <p:nvPr/>
        </p:nvSpPr>
        <p:spPr bwMode="white">
          <a:xfrm>
            <a:off x="10153142" y="3104635"/>
            <a:ext cx="352380" cy="381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739FDFC-B668-8982-09BC-321F321AD5D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783" y="4223304"/>
            <a:ext cx="2492434" cy="2634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1515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2B4BC-4F38-DBB2-5F85-A7B9ABE90D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50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74E094-C51F-A913-7E7A-79F6D9CC5024}"/>
              </a:ext>
            </a:extLst>
          </p:cNvPr>
          <p:cNvSpPr/>
          <p:nvPr/>
        </p:nvSpPr>
        <p:spPr bwMode="white">
          <a:xfrm>
            <a:off x="10177142" y="2118085"/>
            <a:ext cx="323809" cy="362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BD5C9E7-1A81-B4F4-BE37-E826579C980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489" y="3717032"/>
            <a:ext cx="2465022" cy="2717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059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2023-12-09T06:14:58Z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