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3" r:id="rId9"/>
    <p:sldId id="342" r:id="rId10"/>
    <p:sldId id="341" r:id="rId11"/>
    <p:sldId id="340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600495"/>
            <a:ext cx="11089232" cy="16570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AA205F-FB6E-743B-8963-2182D4E5E8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C1A0F4-807B-F5EE-FDDE-19EF076B6E0A}"/>
              </a:ext>
            </a:extLst>
          </p:cNvPr>
          <p:cNvSpPr/>
          <p:nvPr/>
        </p:nvSpPr>
        <p:spPr bwMode="white">
          <a:xfrm>
            <a:off x="4405714" y="1963334"/>
            <a:ext cx="2019047" cy="41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A01785-D244-EE5C-2CD3-292B7AA8F1D8}"/>
              </a:ext>
            </a:extLst>
          </p:cNvPr>
          <p:cNvSpPr/>
          <p:nvPr/>
        </p:nvSpPr>
        <p:spPr bwMode="white">
          <a:xfrm>
            <a:off x="4151784" y="2636912"/>
            <a:ext cx="3796787" cy="59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64A9C0-38E4-082A-3C1C-51C7A7300A6C}"/>
              </a:ext>
            </a:extLst>
          </p:cNvPr>
          <p:cNvSpPr/>
          <p:nvPr/>
        </p:nvSpPr>
        <p:spPr bwMode="white">
          <a:xfrm>
            <a:off x="2396190" y="3621912"/>
            <a:ext cx="1304761" cy="47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F5D4FE-70B3-4030-CE60-B1B9F08DAAC6}"/>
              </a:ext>
            </a:extLst>
          </p:cNvPr>
          <p:cNvSpPr/>
          <p:nvPr/>
        </p:nvSpPr>
        <p:spPr bwMode="white">
          <a:xfrm>
            <a:off x="8832304" y="4365104"/>
            <a:ext cx="1211504" cy="572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25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8B3D2-DD24-3321-2FA9-970C15D58E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8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769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03583-93B9-0509-A108-3E0842748E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2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731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A6C95A-D516-875D-AC67-A26511A834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2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1F3FFF-B59B-2B99-0EB9-3A2D6DFDC139}"/>
              </a:ext>
            </a:extLst>
          </p:cNvPr>
          <p:cNvSpPr/>
          <p:nvPr/>
        </p:nvSpPr>
        <p:spPr bwMode="white">
          <a:xfrm>
            <a:off x="681904" y="1217712"/>
            <a:ext cx="9374536" cy="59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C34F05-EAE5-98DA-E714-1D08EC5CA4C5}"/>
              </a:ext>
            </a:extLst>
          </p:cNvPr>
          <p:cNvSpPr/>
          <p:nvPr/>
        </p:nvSpPr>
        <p:spPr bwMode="white">
          <a:xfrm>
            <a:off x="681904" y="1973138"/>
            <a:ext cx="6782248" cy="519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16D9450-9822-7612-93CF-AB2EEEDE9D9B}"/>
              </a:ext>
            </a:extLst>
          </p:cNvPr>
          <p:cNvSpPr/>
          <p:nvPr/>
        </p:nvSpPr>
        <p:spPr bwMode="white">
          <a:xfrm>
            <a:off x="681904" y="2727109"/>
            <a:ext cx="5702128" cy="1403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11F3FFF-B59B-2B99-0EB9-3A2D6DFDC139}"/>
              </a:ext>
            </a:extLst>
          </p:cNvPr>
          <p:cNvSpPr/>
          <p:nvPr/>
        </p:nvSpPr>
        <p:spPr bwMode="white">
          <a:xfrm>
            <a:off x="10163879" y="1217712"/>
            <a:ext cx="578239" cy="59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C119488A-0C99-03D9-4EC7-C717AA7C29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365104"/>
            <a:ext cx="10800000" cy="186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16D9450-9822-7612-93CF-AB2EEEDE9D9B}"/>
              </a:ext>
            </a:extLst>
          </p:cNvPr>
          <p:cNvSpPr/>
          <p:nvPr/>
        </p:nvSpPr>
        <p:spPr bwMode="white">
          <a:xfrm>
            <a:off x="6384032" y="2727109"/>
            <a:ext cx="2889160" cy="1403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16D9450-9822-7612-93CF-AB2EEEDE9D9B}"/>
              </a:ext>
            </a:extLst>
          </p:cNvPr>
          <p:cNvSpPr/>
          <p:nvPr/>
        </p:nvSpPr>
        <p:spPr bwMode="white">
          <a:xfrm>
            <a:off x="681904" y="4571321"/>
            <a:ext cx="8438432" cy="70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16D9450-9822-7612-93CF-AB2EEEDE9D9B}"/>
              </a:ext>
            </a:extLst>
          </p:cNvPr>
          <p:cNvSpPr/>
          <p:nvPr/>
        </p:nvSpPr>
        <p:spPr bwMode="white">
          <a:xfrm>
            <a:off x="9134432" y="4596285"/>
            <a:ext cx="1799600" cy="70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16D9450-9822-7612-93CF-AB2EEEDE9D9B}"/>
              </a:ext>
            </a:extLst>
          </p:cNvPr>
          <p:cNvSpPr/>
          <p:nvPr/>
        </p:nvSpPr>
        <p:spPr bwMode="white">
          <a:xfrm>
            <a:off x="672432" y="5401285"/>
            <a:ext cx="7367784" cy="70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40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4" grpId="0" animBg="1"/>
      <p:bldP spid="17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76898-71A3-1FAF-9F84-526205F14C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90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202B76-A6E1-B4D6-023F-60164E525E4F}"/>
              </a:ext>
            </a:extLst>
          </p:cNvPr>
          <p:cNvSpPr/>
          <p:nvPr/>
        </p:nvSpPr>
        <p:spPr bwMode="white">
          <a:xfrm>
            <a:off x="687022" y="1120538"/>
            <a:ext cx="5625002" cy="41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E2BD8A-4919-1C0D-DD43-3887274D4346}"/>
              </a:ext>
            </a:extLst>
          </p:cNvPr>
          <p:cNvSpPr/>
          <p:nvPr/>
        </p:nvSpPr>
        <p:spPr bwMode="white">
          <a:xfrm>
            <a:off x="687022" y="1896239"/>
            <a:ext cx="3392754" cy="38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492B18-3B5A-8289-CD3C-9B83F0D50344}"/>
              </a:ext>
            </a:extLst>
          </p:cNvPr>
          <p:cNvSpPr/>
          <p:nvPr/>
        </p:nvSpPr>
        <p:spPr bwMode="white">
          <a:xfrm>
            <a:off x="687022" y="2647186"/>
            <a:ext cx="7929258" cy="37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6FEA524-29C3-E278-EBAF-3F3DCB0FE012}"/>
              </a:ext>
            </a:extLst>
          </p:cNvPr>
          <p:cNvSpPr/>
          <p:nvPr/>
        </p:nvSpPr>
        <p:spPr bwMode="white">
          <a:xfrm>
            <a:off x="687022" y="3439391"/>
            <a:ext cx="3320746" cy="97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4982C9B-57A1-BC57-82F6-612190466B38}"/>
              </a:ext>
            </a:extLst>
          </p:cNvPr>
          <p:cNvSpPr/>
          <p:nvPr/>
        </p:nvSpPr>
        <p:spPr bwMode="white">
          <a:xfrm>
            <a:off x="551384" y="4581128"/>
            <a:ext cx="3334426" cy="41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6EEBB98-6E48-37EB-C5EE-7366F71E617F}"/>
              </a:ext>
            </a:extLst>
          </p:cNvPr>
          <p:cNvSpPr/>
          <p:nvPr/>
        </p:nvSpPr>
        <p:spPr bwMode="white">
          <a:xfrm>
            <a:off x="687022" y="5378647"/>
            <a:ext cx="4400866" cy="588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5BCB9B5-8194-DF2B-9EF0-D8074E491615}"/>
              </a:ext>
            </a:extLst>
          </p:cNvPr>
          <p:cNvSpPr/>
          <p:nvPr/>
        </p:nvSpPr>
        <p:spPr bwMode="white">
          <a:xfrm>
            <a:off x="687022" y="6129593"/>
            <a:ext cx="7065162" cy="58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B202B76-A6E1-B4D6-023F-60164E525E4F}"/>
              </a:ext>
            </a:extLst>
          </p:cNvPr>
          <p:cNvSpPr/>
          <p:nvPr/>
        </p:nvSpPr>
        <p:spPr bwMode="white">
          <a:xfrm>
            <a:off x="6345002" y="1122842"/>
            <a:ext cx="3215760" cy="41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35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8" grpId="0" animBg="1"/>
      <p:bldP spid="20" grpId="0" animBg="1"/>
      <p:bldP spid="22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B0318-1812-5F42-566F-64DD1BDFEF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8308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5BEDF3-E22A-DE9F-4AEF-F33EA9851A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0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894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AC945-613B-F9FB-214B-2E67083DA2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6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3806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C606EB-4CC7-81E6-B403-7674D02CB5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E710D9-DD9A-154A-2CE9-F992CDDDF512}"/>
              </a:ext>
            </a:extLst>
          </p:cNvPr>
          <p:cNvSpPr/>
          <p:nvPr/>
        </p:nvSpPr>
        <p:spPr bwMode="white">
          <a:xfrm>
            <a:off x="681904" y="1210119"/>
            <a:ext cx="6854256" cy="50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6B0E94-D244-B5E7-A441-4F16E7886637}"/>
              </a:ext>
            </a:extLst>
          </p:cNvPr>
          <p:cNvSpPr/>
          <p:nvPr/>
        </p:nvSpPr>
        <p:spPr bwMode="white">
          <a:xfrm>
            <a:off x="7662857" y="1191069"/>
            <a:ext cx="3401695" cy="52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BBAB4D-0DAA-6D9A-87EF-D8E0F5CCDE24}"/>
              </a:ext>
            </a:extLst>
          </p:cNvPr>
          <p:cNvSpPr/>
          <p:nvPr/>
        </p:nvSpPr>
        <p:spPr bwMode="white">
          <a:xfrm>
            <a:off x="681904" y="2086400"/>
            <a:ext cx="2245744" cy="542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61F2A8F-F6A7-155D-0A7F-234A9AF867BF}"/>
              </a:ext>
            </a:extLst>
          </p:cNvPr>
          <p:cNvSpPr/>
          <p:nvPr/>
        </p:nvSpPr>
        <p:spPr bwMode="white">
          <a:xfrm>
            <a:off x="681904" y="3000781"/>
            <a:ext cx="5742857" cy="1323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CFB5A13-B882-3469-1747-6D68135B609C}"/>
              </a:ext>
            </a:extLst>
          </p:cNvPr>
          <p:cNvSpPr/>
          <p:nvPr/>
        </p:nvSpPr>
        <p:spPr bwMode="white">
          <a:xfrm>
            <a:off x="6462857" y="3000781"/>
            <a:ext cx="2733333" cy="1323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FB51152-009E-0450-9E0A-2D9F2F495249}"/>
              </a:ext>
            </a:extLst>
          </p:cNvPr>
          <p:cNvSpPr/>
          <p:nvPr/>
        </p:nvSpPr>
        <p:spPr bwMode="white">
          <a:xfrm>
            <a:off x="681904" y="4696194"/>
            <a:ext cx="10838096" cy="74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78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5" grpId="0" animBg="1"/>
      <p:bldP spid="16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5BCFF0-5C54-9C69-D7E5-3A7DF38467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17CC89-0FC9-3A2E-1AC5-BBDE332AF7D2}"/>
              </a:ext>
            </a:extLst>
          </p:cNvPr>
          <p:cNvSpPr/>
          <p:nvPr/>
        </p:nvSpPr>
        <p:spPr bwMode="white">
          <a:xfrm>
            <a:off x="681904" y="1191390"/>
            <a:ext cx="6350200" cy="476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55396D-6DBC-C900-E58E-DACC0F314071}"/>
              </a:ext>
            </a:extLst>
          </p:cNvPr>
          <p:cNvSpPr/>
          <p:nvPr/>
        </p:nvSpPr>
        <p:spPr bwMode="white">
          <a:xfrm>
            <a:off x="7176120" y="1191390"/>
            <a:ext cx="4381976" cy="45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9F6E1B-F2D1-F74F-EA16-45DF22CC9F2E}"/>
              </a:ext>
            </a:extLst>
          </p:cNvPr>
          <p:cNvSpPr/>
          <p:nvPr/>
        </p:nvSpPr>
        <p:spPr bwMode="white">
          <a:xfrm>
            <a:off x="681904" y="1988840"/>
            <a:ext cx="4117952" cy="54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2D723C1-B4C7-1CFC-D2FF-DA27B895AD9E}"/>
              </a:ext>
            </a:extLst>
          </p:cNvPr>
          <p:cNvSpPr/>
          <p:nvPr/>
        </p:nvSpPr>
        <p:spPr bwMode="white">
          <a:xfrm>
            <a:off x="681904" y="2956050"/>
            <a:ext cx="9014496" cy="61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123AF7C-4360-979E-9831-A2E24BE524BD}"/>
              </a:ext>
            </a:extLst>
          </p:cNvPr>
          <p:cNvSpPr/>
          <p:nvPr/>
        </p:nvSpPr>
        <p:spPr bwMode="white">
          <a:xfrm>
            <a:off x="681904" y="3814533"/>
            <a:ext cx="2657142" cy="4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A241433-43DD-55CC-0F28-25FBFFD55716}"/>
              </a:ext>
            </a:extLst>
          </p:cNvPr>
          <p:cNvSpPr/>
          <p:nvPr/>
        </p:nvSpPr>
        <p:spPr bwMode="white">
          <a:xfrm>
            <a:off x="681904" y="4682554"/>
            <a:ext cx="5270080" cy="54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0D9C826-E1C3-9647-7867-57B8B49B9FBE}"/>
              </a:ext>
            </a:extLst>
          </p:cNvPr>
          <p:cNvSpPr/>
          <p:nvPr/>
        </p:nvSpPr>
        <p:spPr bwMode="white">
          <a:xfrm>
            <a:off x="681904" y="5550576"/>
            <a:ext cx="9230520" cy="68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94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  <p:bldP spid="14" grpId="0" animBg="1"/>
      <p:bldP spid="16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BD3D58-ABAE-A324-08FA-8C6AEFD243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7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E587D-17D3-6B36-DABC-6AB0DE7F45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40" y="980728"/>
            <a:ext cx="10129120" cy="3431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0F65AED-BCA7-12B6-FFC4-8D486DAFB0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7" r="8884"/>
          <a:stretch/>
        </p:blipFill>
        <p:spPr>
          <a:xfrm>
            <a:off x="2855936" y="4408498"/>
            <a:ext cx="6480128" cy="233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08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ECCF14-06C2-1455-471D-EC4B969CE0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402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928258-A217-8E8C-10DF-D76640E88C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902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023E07-B202-CD0D-737A-76BD806359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10F8DB-433E-8FAC-9986-4652E4C6277B}"/>
              </a:ext>
            </a:extLst>
          </p:cNvPr>
          <p:cNvSpPr/>
          <p:nvPr/>
        </p:nvSpPr>
        <p:spPr bwMode="white">
          <a:xfrm>
            <a:off x="681904" y="1305335"/>
            <a:ext cx="7790360" cy="129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CDAB92-7B7E-9DDE-AB6A-AB3DB5A7B1EC}"/>
              </a:ext>
            </a:extLst>
          </p:cNvPr>
          <p:cNvSpPr/>
          <p:nvPr/>
        </p:nvSpPr>
        <p:spPr bwMode="white">
          <a:xfrm>
            <a:off x="681904" y="3057732"/>
            <a:ext cx="2971428" cy="1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B2BFCD-73B9-324E-4A93-931B4E25C0A1}"/>
              </a:ext>
            </a:extLst>
          </p:cNvPr>
          <p:cNvSpPr/>
          <p:nvPr/>
        </p:nvSpPr>
        <p:spPr bwMode="white">
          <a:xfrm>
            <a:off x="654472" y="4743840"/>
            <a:ext cx="6494216" cy="5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553756C-AC86-8551-524B-BCFB2462A3E5}"/>
              </a:ext>
            </a:extLst>
          </p:cNvPr>
          <p:cNvSpPr/>
          <p:nvPr/>
        </p:nvSpPr>
        <p:spPr bwMode="white">
          <a:xfrm>
            <a:off x="7148688" y="4743840"/>
            <a:ext cx="3771848" cy="5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553756C-AC86-8551-524B-BCFB2462A3E5}"/>
              </a:ext>
            </a:extLst>
          </p:cNvPr>
          <p:cNvSpPr/>
          <p:nvPr/>
        </p:nvSpPr>
        <p:spPr bwMode="white">
          <a:xfrm>
            <a:off x="681904" y="5676802"/>
            <a:ext cx="2749800" cy="632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94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7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A5E792-B231-3BB3-8558-A4AE682D3E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384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2A0C3C-BAEE-57E5-ED50-D90C546BE79E}"/>
              </a:ext>
            </a:extLst>
          </p:cNvPr>
          <p:cNvSpPr/>
          <p:nvPr/>
        </p:nvSpPr>
        <p:spPr bwMode="white">
          <a:xfrm>
            <a:off x="697642" y="1190096"/>
            <a:ext cx="3583114" cy="27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56DC7C-ED8A-9466-C884-CB400A1742BF}"/>
              </a:ext>
            </a:extLst>
          </p:cNvPr>
          <p:cNvSpPr/>
          <p:nvPr/>
        </p:nvSpPr>
        <p:spPr bwMode="white">
          <a:xfrm>
            <a:off x="4280756" y="1174001"/>
            <a:ext cx="2358753" cy="29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19D316-8BAE-2B63-7BBF-5C0F4A7E9EA7}"/>
              </a:ext>
            </a:extLst>
          </p:cNvPr>
          <p:cNvSpPr/>
          <p:nvPr/>
        </p:nvSpPr>
        <p:spPr bwMode="white">
          <a:xfrm>
            <a:off x="697642" y="1704582"/>
            <a:ext cx="1844522" cy="27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57D42B4-9751-1525-D623-9AE2FF9D0770}"/>
              </a:ext>
            </a:extLst>
          </p:cNvPr>
          <p:cNvSpPr/>
          <p:nvPr/>
        </p:nvSpPr>
        <p:spPr bwMode="white">
          <a:xfrm>
            <a:off x="697643" y="2230252"/>
            <a:ext cx="5182334" cy="77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6BE56C7-1C33-CFF0-1703-37FA9880DEE7}"/>
              </a:ext>
            </a:extLst>
          </p:cNvPr>
          <p:cNvSpPr/>
          <p:nvPr/>
        </p:nvSpPr>
        <p:spPr bwMode="white">
          <a:xfrm>
            <a:off x="697642" y="3259223"/>
            <a:ext cx="1844522" cy="25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B64D64B-D3A4-A1B1-5218-DFBFFB7971B4}"/>
              </a:ext>
            </a:extLst>
          </p:cNvPr>
          <p:cNvSpPr/>
          <p:nvPr/>
        </p:nvSpPr>
        <p:spPr bwMode="white">
          <a:xfrm>
            <a:off x="697642" y="3762523"/>
            <a:ext cx="1878059" cy="26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D6F513D-1679-E8E0-DE37-28DFE3DFAF4C}"/>
              </a:ext>
            </a:extLst>
          </p:cNvPr>
          <p:cNvSpPr/>
          <p:nvPr/>
        </p:nvSpPr>
        <p:spPr bwMode="white">
          <a:xfrm>
            <a:off x="720000" y="4271417"/>
            <a:ext cx="2358752" cy="26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E3AE316-F7BF-CE09-D39D-B131E6479427}"/>
              </a:ext>
            </a:extLst>
          </p:cNvPr>
          <p:cNvSpPr/>
          <p:nvPr/>
        </p:nvSpPr>
        <p:spPr bwMode="white">
          <a:xfrm>
            <a:off x="781484" y="4797087"/>
            <a:ext cx="2649405" cy="26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A9F08C9-0526-C6C3-129B-A2BD1B627AE8}"/>
              </a:ext>
            </a:extLst>
          </p:cNvPr>
          <p:cNvSpPr/>
          <p:nvPr/>
        </p:nvSpPr>
        <p:spPr bwMode="white">
          <a:xfrm>
            <a:off x="697642" y="5294795"/>
            <a:ext cx="3723885" cy="28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35F2E52-1A53-AF52-35D2-81A4B25ED8CA}"/>
              </a:ext>
            </a:extLst>
          </p:cNvPr>
          <p:cNvSpPr/>
          <p:nvPr/>
        </p:nvSpPr>
        <p:spPr bwMode="white">
          <a:xfrm>
            <a:off x="4412383" y="5182951"/>
            <a:ext cx="2227125" cy="39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A5BEE25-86C2-5542-5FBC-A6325C640DBE}"/>
              </a:ext>
            </a:extLst>
          </p:cNvPr>
          <p:cNvSpPr/>
          <p:nvPr/>
        </p:nvSpPr>
        <p:spPr bwMode="white">
          <a:xfrm>
            <a:off x="697642" y="5826059"/>
            <a:ext cx="3714741" cy="26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2D74F772-E30B-E175-D03C-3EEB308772A6}"/>
              </a:ext>
            </a:extLst>
          </p:cNvPr>
          <p:cNvSpPr/>
          <p:nvPr/>
        </p:nvSpPr>
        <p:spPr bwMode="white">
          <a:xfrm>
            <a:off x="4412382" y="5823263"/>
            <a:ext cx="2227125" cy="26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48CB4E95-511B-41A1-F04A-FAC108EB84F2}"/>
              </a:ext>
            </a:extLst>
          </p:cNvPr>
          <p:cNvSpPr/>
          <p:nvPr/>
        </p:nvSpPr>
        <p:spPr bwMode="white">
          <a:xfrm>
            <a:off x="697642" y="6346136"/>
            <a:ext cx="3714740" cy="268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A3165F40-7EA3-0D0B-415E-243AE3D0A082}"/>
              </a:ext>
            </a:extLst>
          </p:cNvPr>
          <p:cNvSpPr/>
          <p:nvPr/>
        </p:nvSpPr>
        <p:spPr bwMode="white">
          <a:xfrm>
            <a:off x="4427638" y="6330796"/>
            <a:ext cx="2091265" cy="28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2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2" grpId="0" animBg="1"/>
      <p:bldP spid="13" grpId="0" animBg="1"/>
      <p:bldP spid="17" grpId="0" animBg="1"/>
      <p:bldP spid="21" grpId="0" animBg="1"/>
      <p:bldP spid="24" grpId="0" animBg="1"/>
      <p:bldP spid="30" grpId="0" animBg="1"/>
      <p:bldP spid="31" grpId="0" animBg="1"/>
      <p:bldP spid="36" grpId="0" animBg="1"/>
      <p:bldP spid="38" grpId="0" animBg="1"/>
      <p:bldP spid="46" grpId="0" animBg="1"/>
      <p:bldP spid="4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04532-7300-875C-6656-EB832C0AE7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69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560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44329F-AEB5-0806-F128-ADC7214757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39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93F929-0CE6-11F1-DB18-3B8D6D9ADE26}"/>
              </a:ext>
            </a:extLst>
          </p:cNvPr>
          <p:cNvSpPr/>
          <p:nvPr/>
        </p:nvSpPr>
        <p:spPr bwMode="white">
          <a:xfrm>
            <a:off x="3956555" y="2566048"/>
            <a:ext cx="1723563" cy="461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4ED57C-9F49-9C7C-6D81-062128DA36FE}"/>
              </a:ext>
            </a:extLst>
          </p:cNvPr>
          <p:cNvSpPr/>
          <p:nvPr/>
        </p:nvSpPr>
        <p:spPr bwMode="white">
          <a:xfrm>
            <a:off x="5680118" y="3336878"/>
            <a:ext cx="405544" cy="31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590369-0F7F-9568-E727-73088E53276C}"/>
              </a:ext>
            </a:extLst>
          </p:cNvPr>
          <p:cNvSpPr/>
          <p:nvPr/>
        </p:nvSpPr>
        <p:spPr bwMode="white">
          <a:xfrm>
            <a:off x="3075276" y="4031512"/>
            <a:ext cx="257364" cy="32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E7A1BE-3C4F-4707-BD8A-3FCD18801825}"/>
              </a:ext>
            </a:extLst>
          </p:cNvPr>
          <p:cNvSpPr/>
          <p:nvPr/>
        </p:nvSpPr>
        <p:spPr bwMode="white">
          <a:xfrm>
            <a:off x="3067477" y="4749560"/>
            <a:ext cx="265163" cy="32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230304-EBC4-F62C-855D-0A3DC401BF11}"/>
              </a:ext>
            </a:extLst>
          </p:cNvPr>
          <p:cNvSpPr/>
          <p:nvPr/>
        </p:nvSpPr>
        <p:spPr bwMode="white">
          <a:xfrm>
            <a:off x="5789303" y="5459804"/>
            <a:ext cx="257364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AD2B49-7217-8ED1-8BC0-10FBFB4725C1}"/>
              </a:ext>
            </a:extLst>
          </p:cNvPr>
          <p:cNvSpPr/>
          <p:nvPr/>
        </p:nvSpPr>
        <p:spPr bwMode="white">
          <a:xfrm>
            <a:off x="3948756" y="6170048"/>
            <a:ext cx="265163" cy="32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89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A6987A-A928-C792-6DE7-8B25F1E3D8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01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4B29BB-F39B-4DA6-C3B7-96D40824B8D4}"/>
              </a:ext>
            </a:extLst>
          </p:cNvPr>
          <p:cNvSpPr/>
          <p:nvPr/>
        </p:nvSpPr>
        <p:spPr bwMode="white">
          <a:xfrm>
            <a:off x="1859415" y="1974939"/>
            <a:ext cx="2232887" cy="40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86F167-7EE2-1434-89E3-937106B18B84}"/>
              </a:ext>
            </a:extLst>
          </p:cNvPr>
          <p:cNvSpPr/>
          <p:nvPr/>
        </p:nvSpPr>
        <p:spPr bwMode="white">
          <a:xfrm>
            <a:off x="4367808" y="2708920"/>
            <a:ext cx="60486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6B9470-961E-1D9B-4B19-0BBFA0008F82}"/>
              </a:ext>
            </a:extLst>
          </p:cNvPr>
          <p:cNvSpPr/>
          <p:nvPr/>
        </p:nvSpPr>
        <p:spPr bwMode="white">
          <a:xfrm>
            <a:off x="683244" y="3658773"/>
            <a:ext cx="1286437" cy="38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2EE72B4-272D-3437-558C-29490CD8B179}"/>
              </a:ext>
            </a:extLst>
          </p:cNvPr>
          <p:cNvSpPr/>
          <p:nvPr/>
        </p:nvSpPr>
        <p:spPr bwMode="white">
          <a:xfrm>
            <a:off x="3485840" y="4496089"/>
            <a:ext cx="817806" cy="38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E629C6D-3353-A1CD-554B-0E2273E7386B}"/>
              </a:ext>
            </a:extLst>
          </p:cNvPr>
          <p:cNvSpPr/>
          <p:nvPr/>
        </p:nvSpPr>
        <p:spPr bwMode="white">
          <a:xfrm>
            <a:off x="5121453" y="5333405"/>
            <a:ext cx="817806" cy="38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F4306C4-0E14-BD48-A201-99925601C7F7}"/>
              </a:ext>
            </a:extLst>
          </p:cNvPr>
          <p:cNvSpPr/>
          <p:nvPr/>
        </p:nvSpPr>
        <p:spPr bwMode="white">
          <a:xfrm>
            <a:off x="8190524" y="6170722"/>
            <a:ext cx="753484" cy="38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825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CCB7A-D6A6-19AB-2DE3-1AEDD3478C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1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4012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636655-800F-5376-7A52-B4631F6C3B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8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B6CB274-B5FB-3DAC-F385-606DB68BBA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2660819"/>
            <a:ext cx="10800000" cy="1737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506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97DFF-9593-5A1D-0FF1-0FCD3AFE28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4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186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CA4B2-1D74-591D-5A4A-E2AFD2E058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55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8AEBB1-3146-523D-C192-9CEE7A5299ED}"/>
              </a:ext>
            </a:extLst>
          </p:cNvPr>
          <p:cNvSpPr/>
          <p:nvPr/>
        </p:nvSpPr>
        <p:spPr bwMode="white">
          <a:xfrm>
            <a:off x="4505822" y="2022624"/>
            <a:ext cx="1151405" cy="45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21F7BC-DB80-84C8-BEAE-90B0A4B3169A}"/>
              </a:ext>
            </a:extLst>
          </p:cNvPr>
          <p:cNvSpPr/>
          <p:nvPr/>
        </p:nvSpPr>
        <p:spPr bwMode="white">
          <a:xfrm>
            <a:off x="4505822" y="2833632"/>
            <a:ext cx="2422557" cy="470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B68E12-CE59-9E54-F418-4DA504C1313E}"/>
              </a:ext>
            </a:extLst>
          </p:cNvPr>
          <p:cNvSpPr/>
          <p:nvPr/>
        </p:nvSpPr>
        <p:spPr bwMode="white">
          <a:xfrm>
            <a:off x="3511007" y="3616992"/>
            <a:ext cx="543463" cy="37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24A307-2DE4-9C0B-D9B7-E830B7612487}"/>
              </a:ext>
            </a:extLst>
          </p:cNvPr>
          <p:cNvSpPr/>
          <p:nvPr/>
        </p:nvSpPr>
        <p:spPr bwMode="white">
          <a:xfrm>
            <a:off x="3464951" y="4446432"/>
            <a:ext cx="303971" cy="37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E66C42-4FB2-41E6-1EEB-117BAB43124C}"/>
              </a:ext>
            </a:extLst>
          </p:cNvPr>
          <p:cNvSpPr/>
          <p:nvPr/>
        </p:nvSpPr>
        <p:spPr bwMode="white">
          <a:xfrm>
            <a:off x="8042941" y="5248224"/>
            <a:ext cx="543463" cy="37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5C5607-71DD-4BA1-93DB-644AD0DC9DFF}"/>
              </a:ext>
            </a:extLst>
          </p:cNvPr>
          <p:cNvSpPr/>
          <p:nvPr/>
        </p:nvSpPr>
        <p:spPr bwMode="white">
          <a:xfrm>
            <a:off x="1263463" y="6059232"/>
            <a:ext cx="303971" cy="37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7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2023-12-09T03:28:44Z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