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5" r:id="rId7"/>
    <p:sldId id="344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1714" y="3038524"/>
            <a:ext cx="4828571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67BB2-F99B-31C5-9BFC-FBA040549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2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684788" y="1148146"/>
            <a:ext cx="3178964" cy="40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4439816" y="767676"/>
            <a:ext cx="6120680" cy="5757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148146"/>
            <a:ext cx="5254628" cy="5326806"/>
          </a:xfrm>
          <a:prstGeom prst="rect">
            <a:avLst/>
          </a:prstGeom>
        </p:spPr>
      </p:pic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643264" y="1809148"/>
            <a:ext cx="2572416" cy="46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3215680" y="1788564"/>
            <a:ext cx="936104" cy="46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720000" y="2481196"/>
            <a:ext cx="2063632" cy="51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2888388" y="2488060"/>
            <a:ext cx="1409368" cy="50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684788" y="3245049"/>
            <a:ext cx="1882820" cy="46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2716004" y="3228724"/>
            <a:ext cx="1723812" cy="46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720000" y="3960870"/>
            <a:ext cx="1996004" cy="46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70275E3-D564-B9D4-8921-8959E329DB8B}"/>
              </a:ext>
            </a:extLst>
          </p:cNvPr>
          <p:cNvSpPr/>
          <p:nvPr/>
        </p:nvSpPr>
        <p:spPr bwMode="white">
          <a:xfrm>
            <a:off x="701204" y="4667562"/>
            <a:ext cx="3738612" cy="1285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2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99D6A-03A5-9D6F-9DB2-8A48ABE8E6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1A980C-4541-6C62-330C-EDF9EFAE8C89}"/>
              </a:ext>
            </a:extLst>
          </p:cNvPr>
          <p:cNvSpPr/>
          <p:nvPr/>
        </p:nvSpPr>
        <p:spPr bwMode="white">
          <a:xfrm>
            <a:off x="10177142" y="3877149"/>
            <a:ext cx="361905" cy="37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9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66865-3CE7-57EF-2581-587058CAE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1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671E87-47F7-90F2-F7B4-70F7041A6B74}"/>
              </a:ext>
            </a:extLst>
          </p:cNvPr>
          <p:cNvSpPr/>
          <p:nvPr/>
        </p:nvSpPr>
        <p:spPr bwMode="white">
          <a:xfrm>
            <a:off x="9898406" y="5298934"/>
            <a:ext cx="314265" cy="35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3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C3A01-6877-6490-F5BA-4C07F5849E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C4A08A-E8CA-75A2-74C2-01608738C8C8}"/>
              </a:ext>
            </a:extLst>
          </p:cNvPr>
          <p:cNvSpPr/>
          <p:nvPr/>
        </p:nvSpPr>
        <p:spPr bwMode="white">
          <a:xfrm>
            <a:off x="5663952" y="5445224"/>
            <a:ext cx="4187994" cy="40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687AB1-8342-BBD8-E966-09A9B9195801}"/>
              </a:ext>
            </a:extLst>
          </p:cNvPr>
          <p:cNvSpPr/>
          <p:nvPr/>
        </p:nvSpPr>
        <p:spPr bwMode="white">
          <a:xfrm>
            <a:off x="1201962" y="6165304"/>
            <a:ext cx="186970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94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D3860-9601-740A-9F1C-B0977C1B5F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10129120" cy="4574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833" y="4725144"/>
            <a:ext cx="1884334" cy="191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37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3C5C4-C4D8-9A66-1F15-D1F173ECF6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F3C8B0-8FFA-A9F1-57AB-6E1238F320E2}"/>
              </a:ext>
            </a:extLst>
          </p:cNvPr>
          <p:cNvSpPr/>
          <p:nvPr/>
        </p:nvSpPr>
        <p:spPr bwMode="white">
          <a:xfrm>
            <a:off x="5729523" y="1172186"/>
            <a:ext cx="1238095" cy="400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376" y="4365104"/>
            <a:ext cx="2164280" cy="219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84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9210F-6FBC-B643-259F-E71D7F436E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DB7147-FE74-893A-41B4-00B9720172E3}"/>
              </a:ext>
            </a:extLst>
          </p:cNvPr>
          <p:cNvSpPr/>
          <p:nvPr/>
        </p:nvSpPr>
        <p:spPr bwMode="white">
          <a:xfrm>
            <a:off x="681904" y="1095870"/>
            <a:ext cx="3397872" cy="6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5DB7147-FE74-893A-41B4-00B9720172E3}"/>
              </a:ext>
            </a:extLst>
          </p:cNvPr>
          <p:cNvSpPr/>
          <p:nvPr/>
        </p:nvSpPr>
        <p:spPr bwMode="white">
          <a:xfrm>
            <a:off x="4117872" y="1095870"/>
            <a:ext cx="2783712" cy="46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5DB7147-FE74-893A-41B4-00B9720172E3}"/>
              </a:ext>
            </a:extLst>
          </p:cNvPr>
          <p:cNvSpPr/>
          <p:nvPr/>
        </p:nvSpPr>
        <p:spPr bwMode="white">
          <a:xfrm>
            <a:off x="712416" y="1698974"/>
            <a:ext cx="4663504" cy="6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5DB7147-FE74-893A-41B4-00B9720172E3}"/>
              </a:ext>
            </a:extLst>
          </p:cNvPr>
          <p:cNvSpPr/>
          <p:nvPr/>
        </p:nvSpPr>
        <p:spPr bwMode="white">
          <a:xfrm>
            <a:off x="5519936" y="1680662"/>
            <a:ext cx="1813696" cy="6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5DB7147-FE74-893A-41B4-00B9720172E3}"/>
              </a:ext>
            </a:extLst>
          </p:cNvPr>
          <p:cNvSpPr/>
          <p:nvPr/>
        </p:nvSpPr>
        <p:spPr bwMode="white">
          <a:xfrm>
            <a:off x="263352" y="2527595"/>
            <a:ext cx="3397872" cy="6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5DB7147-FE74-893A-41B4-00B9720172E3}"/>
              </a:ext>
            </a:extLst>
          </p:cNvPr>
          <p:cNvSpPr/>
          <p:nvPr/>
        </p:nvSpPr>
        <p:spPr bwMode="white">
          <a:xfrm>
            <a:off x="3699320" y="2455587"/>
            <a:ext cx="3397872" cy="6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5DB7147-FE74-893A-41B4-00B9720172E3}"/>
              </a:ext>
            </a:extLst>
          </p:cNvPr>
          <p:cNvSpPr/>
          <p:nvPr/>
        </p:nvSpPr>
        <p:spPr bwMode="white">
          <a:xfrm>
            <a:off x="551384" y="3230512"/>
            <a:ext cx="2160240" cy="6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5DB7147-FE74-893A-41B4-00B9720172E3}"/>
              </a:ext>
            </a:extLst>
          </p:cNvPr>
          <p:cNvSpPr/>
          <p:nvPr/>
        </p:nvSpPr>
        <p:spPr bwMode="white">
          <a:xfrm>
            <a:off x="2749720" y="3230512"/>
            <a:ext cx="4210376" cy="6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5DB7147-FE74-893A-41B4-00B9720172E3}"/>
              </a:ext>
            </a:extLst>
          </p:cNvPr>
          <p:cNvSpPr/>
          <p:nvPr/>
        </p:nvSpPr>
        <p:spPr bwMode="white">
          <a:xfrm>
            <a:off x="681904" y="4082274"/>
            <a:ext cx="3397872" cy="6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7104" y="966970"/>
            <a:ext cx="3030302" cy="307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00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265F9-5859-905E-6765-4E8CCF79D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681904" y="1153215"/>
            <a:ext cx="2821808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FAE9210F-6FBC-B643-259F-E71D7F436E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35" r="10962" b="16669"/>
          <a:stretch/>
        </p:blipFill>
        <p:spPr>
          <a:xfrm>
            <a:off x="7248128" y="4047107"/>
            <a:ext cx="2448272" cy="250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8128" y="3950054"/>
            <a:ext cx="2663040" cy="2700948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3541808" y="1144070"/>
            <a:ext cx="7018688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479376" y="1916832"/>
            <a:ext cx="936104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1453576" y="1916831"/>
            <a:ext cx="2482184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3908328" y="1898542"/>
            <a:ext cx="2736304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6710160" y="1907685"/>
            <a:ext cx="3994352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407368" y="2622360"/>
            <a:ext cx="2821808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3274192" y="2622360"/>
            <a:ext cx="4189960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7478680" y="2630928"/>
            <a:ext cx="2821808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681904" y="3403737"/>
            <a:ext cx="7718352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8400256" y="3397473"/>
            <a:ext cx="2821808" cy="47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DE54FA3-7CCE-94C8-9899-1625F7FEC2C0}"/>
              </a:ext>
            </a:extLst>
          </p:cNvPr>
          <p:cNvSpPr/>
          <p:nvPr/>
        </p:nvSpPr>
        <p:spPr bwMode="white">
          <a:xfrm>
            <a:off x="662232" y="4253149"/>
            <a:ext cx="3993608" cy="10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2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2BB6E-1290-B722-E096-E49CBD8ED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0A73C2-6FAA-D11E-9BFC-D66DD0612F72}"/>
              </a:ext>
            </a:extLst>
          </p:cNvPr>
          <p:cNvSpPr/>
          <p:nvPr/>
        </p:nvSpPr>
        <p:spPr bwMode="white">
          <a:xfrm>
            <a:off x="4511824" y="3429000"/>
            <a:ext cx="648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6D497E-4807-A78E-E4E1-7ADB6DA83BFE}"/>
              </a:ext>
            </a:extLst>
          </p:cNvPr>
          <p:cNvSpPr/>
          <p:nvPr/>
        </p:nvSpPr>
        <p:spPr bwMode="white">
          <a:xfrm>
            <a:off x="2024761" y="4941168"/>
            <a:ext cx="2055015" cy="59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30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5A9D2-03D1-C583-BB15-8485E08338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2278"/>
            <a:ext cx="8640960" cy="2446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B262B6-6407-A71D-4BDA-5CA32BD990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00"/>
          <a:stretch/>
        </p:blipFill>
        <p:spPr>
          <a:xfrm>
            <a:off x="2135560" y="3438136"/>
            <a:ext cx="7632848" cy="3329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641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9F960-1BCA-EEA1-4C8D-BCD6FD299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6E529-7149-C73C-D1D0-04F65EC260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8976992" cy="3719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B262B6-6407-A71D-4BDA-5CA32BD990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48" r="10001"/>
          <a:stretch/>
        </p:blipFill>
        <p:spPr>
          <a:xfrm>
            <a:off x="8912316" y="1647318"/>
            <a:ext cx="2944324" cy="271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660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D29CA-A7FE-4CB6-0DF4-1256F3B09E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9553056" cy="442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69912E-1010-AEB8-926F-4ED24FF0C311}"/>
              </a:ext>
            </a:extLst>
          </p:cNvPr>
          <p:cNvSpPr/>
          <p:nvPr/>
        </p:nvSpPr>
        <p:spPr bwMode="white">
          <a:xfrm>
            <a:off x="8112224" y="3335140"/>
            <a:ext cx="576064" cy="59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5B262B6-6407-A71D-4BDA-5CA32BD990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48" r="10001"/>
          <a:stretch/>
        </p:blipFill>
        <p:spPr>
          <a:xfrm>
            <a:off x="8976320" y="2708920"/>
            <a:ext cx="2944324" cy="271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6891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EF01A-F890-23EB-5D81-806ADD0FE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4275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CB317-D8A7-9232-BC5E-72B1DF085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2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F52B5C-43A0-4C83-4DE3-2AEB724AEA6A}"/>
              </a:ext>
            </a:extLst>
          </p:cNvPr>
          <p:cNvSpPr/>
          <p:nvPr/>
        </p:nvSpPr>
        <p:spPr bwMode="white">
          <a:xfrm>
            <a:off x="6999854" y="2010688"/>
            <a:ext cx="528035" cy="36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2C626B-CE18-8238-E0F1-53AA6DDDD5F2}"/>
              </a:ext>
            </a:extLst>
          </p:cNvPr>
          <p:cNvSpPr/>
          <p:nvPr/>
        </p:nvSpPr>
        <p:spPr bwMode="white">
          <a:xfrm>
            <a:off x="7971062" y="3663147"/>
            <a:ext cx="301735" cy="368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64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8A139-B0B7-8ABA-6B84-CAB7DC9E3C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7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687135" y="1128119"/>
            <a:ext cx="8289185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687296" y="1653995"/>
            <a:ext cx="8289185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720000" y="2179871"/>
            <a:ext cx="8289185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551384" y="2636913"/>
            <a:ext cx="8289185" cy="4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687134" y="3219304"/>
            <a:ext cx="8289185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119336" y="3732860"/>
            <a:ext cx="6480601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600892" y="4205318"/>
            <a:ext cx="8519444" cy="95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682966" y="5278758"/>
            <a:ext cx="8326219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682966" y="5792090"/>
            <a:ext cx="6480601" cy="36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11B10804-488D-F4C0-9831-8B10B2DA947B}"/>
              </a:ext>
            </a:extLst>
          </p:cNvPr>
          <p:cNvSpPr/>
          <p:nvPr/>
        </p:nvSpPr>
        <p:spPr bwMode="white">
          <a:xfrm>
            <a:off x="665126" y="6305422"/>
            <a:ext cx="6583002" cy="42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20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4E540-CA54-4591-2A14-5884CCB5D4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6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CF6BAB-A68C-5D53-03A2-3F497F3BE06E}"/>
              </a:ext>
            </a:extLst>
          </p:cNvPr>
          <p:cNvSpPr/>
          <p:nvPr/>
        </p:nvSpPr>
        <p:spPr bwMode="white">
          <a:xfrm>
            <a:off x="5495638" y="4989915"/>
            <a:ext cx="281355" cy="2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34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E73FC-ABA2-3906-19C3-3E41A9F266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B97668-8025-C2C6-C023-52CDA711FB00}"/>
              </a:ext>
            </a:extLst>
          </p:cNvPr>
          <p:cNvSpPr/>
          <p:nvPr/>
        </p:nvSpPr>
        <p:spPr bwMode="white">
          <a:xfrm>
            <a:off x="10072380" y="2909267"/>
            <a:ext cx="352380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36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72695-E74C-B5FA-403D-F56923B59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0450DF-0B7A-F2B6-5665-894D7042620C}"/>
              </a:ext>
            </a:extLst>
          </p:cNvPr>
          <p:cNvSpPr/>
          <p:nvPr/>
        </p:nvSpPr>
        <p:spPr bwMode="white">
          <a:xfrm>
            <a:off x="10062857" y="2823944"/>
            <a:ext cx="361904" cy="36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B24F72C-E71E-EF00-CEC7-E84C1801AD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06"/>
          <a:stretch/>
        </p:blipFill>
        <p:spPr>
          <a:xfrm>
            <a:off x="5015880" y="3789040"/>
            <a:ext cx="2420844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3612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98B81-7AC1-6625-D5FE-EB835FDE6D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2DE4F9-E83B-8EEC-1CA0-81080ABBD56E}"/>
              </a:ext>
            </a:extLst>
          </p:cNvPr>
          <p:cNvSpPr/>
          <p:nvPr/>
        </p:nvSpPr>
        <p:spPr bwMode="white">
          <a:xfrm>
            <a:off x="6096000" y="2708920"/>
            <a:ext cx="1957332" cy="53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20B7FD0-6247-69EE-4E0C-53B96CB7FF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2852936"/>
            <a:ext cx="2164690" cy="340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2333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59EE9-8579-82EF-C0CA-A2DEB3297C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8A6A9F-A21C-29EB-D931-33FD5A22CA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371662"/>
            <a:ext cx="10800000" cy="819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546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A3748-2A19-9B75-8F8E-936961D9C8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221B8-5319-DDBF-DFB2-B061476903AE}"/>
              </a:ext>
            </a:extLst>
          </p:cNvPr>
          <p:cNvSpPr/>
          <p:nvPr/>
        </p:nvSpPr>
        <p:spPr bwMode="white">
          <a:xfrm>
            <a:off x="681904" y="1153174"/>
            <a:ext cx="5126064" cy="58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2D4C62-ECE9-C26B-50F6-6888E3E29DE0}"/>
              </a:ext>
            </a:extLst>
          </p:cNvPr>
          <p:cNvSpPr/>
          <p:nvPr/>
        </p:nvSpPr>
        <p:spPr bwMode="white">
          <a:xfrm>
            <a:off x="681905" y="1844824"/>
            <a:ext cx="5190476" cy="471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F00F10-7474-EE85-8433-D51A00B8D6FB}"/>
              </a:ext>
            </a:extLst>
          </p:cNvPr>
          <p:cNvSpPr/>
          <p:nvPr/>
        </p:nvSpPr>
        <p:spPr bwMode="white">
          <a:xfrm>
            <a:off x="681904" y="2688390"/>
            <a:ext cx="3181848" cy="50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7DC195-30BD-C263-12D2-58156EA58517}"/>
              </a:ext>
            </a:extLst>
          </p:cNvPr>
          <p:cNvSpPr/>
          <p:nvPr/>
        </p:nvSpPr>
        <p:spPr bwMode="white">
          <a:xfrm>
            <a:off x="681904" y="3460766"/>
            <a:ext cx="6390476" cy="4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31DCC7-FFD3-8B64-2B50-ACE4634985DF}"/>
              </a:ext>
            </a:extLst>
          </p:cNvPr>
          <p:cNvSpPr/>
          <p:nvPr/>
        </p:nvSpPr>
        <p:spPr bwMode="white">
          <a:xfrm>
            <a:off x="681904" y="4223606"/>
            <a:ext cx="3181848" cy="50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17B641D-A0E2-D7C1-EDBB-48F5AD9104BE}"/>
              </a:ext>
            </a:extLst>
          </p:cNvPr>
          <p:cNvSpPr/>
          <p:nvPr/>
        </p:nvSpPr>
        <p:spPr bwMode="white">
          <a:xfrm>
            <a:off x="681904" y="4941168"/>
            <a:ext cx="9734575" cy="646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12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  <p:bldP spid="13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0A830-FC00-B9AA-DA61-2C38D8EBB5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8322008" cy="530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204864"/>
            <a:ext cx="3296772" cy="334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59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2023-12-09T14:30:41Z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