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0" r:id="rId4"/>
    <p:sldId id="349" r:id="rId5"/>
    <p:sldId id="348" r:id="rId6"/>
    <p:sldId id="345" r:id="rId7"/>
    <p:sldId id="344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2" r:id="rId17"/>
    <p:sldId id="330" r:id="rId18"/>
    <p:sldId id="329" r:id="rId19"/>
    <p:sldId id="326" r:id="rId20"/>
    <p:sldId id="351" r:id="rId21"/>
    <p:sldId id="325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381" y="3068960"/>
            <a:ext cx="4095238" cy="742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6B5785-B66B-2F75-8960-B98CD4EA36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80728"/>
            <a:ext cx="10800000" cy="4357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623187-0627-AB0D-FB00-B9C4BD453585}"/>
              </a:ext>
            </a:extLst>
          </p:cNvPr>
          <p:cNvSpPr/>
          <p:nvPr/>
        </p:nvSpPr>
        <p:spPr bwMode="white">
          <a:xfrm>
            <a:off x="4005714" y="2116197"/>
            <a:ext cx="790476" cy="371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61762F-78B1-F52D-9E09-7BEC36FE0302}"/>
              </a:ext>
            </a:extLst>
          </p:cNvPr>
          <p:cNvSpPr/>
          <p:nvPr/>
        </p:nvSpPr>
        <p:spPr bwMode="white">
          <a:xfrm>
            <a:off x="6815238" y="1916833"/>
            <a:ext cx="1152970" cy="59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466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7E887C-D732-A797-865E-06150F2B30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5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A27E76-FED2-B750-F16E-BAD5C42D224B}"/>
              </a:ext>
            </a:extLst>
          </p:cNvPr>
          <p:cNvSpPr/>
          <p:nvPr/>
        </p:nvSpPr>
        <p:spPr bwMode="white">
          <a:xfrm>
            <a:off x="681904" y="1257859"/>
            <a:ext cx="5019047" cy="1229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980442-BEBB-FEF3-11AF-EE331D9F89D1}"/>
              </a:ext>
            </a:extLst>
          </p:cNvPr>
          <p:cNvSpPr/>
          <p:nvPr/>
        </p:nvSpPr>
        <p:spPr bwMode="white">
          <a:xfrm>
            <a:off x="681904" y="2906319"/>
            <a:ext cx="3847619" cy="428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4B38B90-DB09-3DC0-A729-22C175D6DD1B}"/>
              </a:ext>
            </a:extLst>
          </p:cNvPr>
          <p:cNvSpPr/>
          <p:nvPr/>
        </p:nvSpPr>
        <p:spPr bwMode="white">
          <a:xfrm>
            <a:off x="681904" y="3763899"/>
            <a:ext cx="5019047" cy="2905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7480" y="1205896"/>
            <a:ext cx="4429658" cy="4918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00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57C0B8-DC82-1515-F08D-3A0D351E71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333213"/>
            <a:ext cx="8654554" cy="6191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5210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0C52F2-441B-0783-4624-A85FD3B2FA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92"/>
          <a:stretch/>
        </p:blipFill>
        <p:spPr>
          <a:xfrm>
            <a:off x="2711624" y="980728"/>
            <a:ext cx="69601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40153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38C2C7-877A-669D-C3CC-692AE1543F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80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C593FE-3479-8545-E9AD-414B4710B99D}"/>
              </a:ext>
            </a:extLst>
          </p:cNvPr>
          <p:cNvSpPr/>
          <p:nvPr/>
        </p:nvSpPr>
        <p:spPr bwMode="white">
          <a:xfrm>
            <a:off x="9199177" y="1263645"/>
            <a:ext cx="309658" cy="346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397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98CF65-01E9-4FF7-AC44-76E8521594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93039"/>
            <a:ext cx="10800000" cy="362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7510A9-3099-EF7A-F3CD-C0A06E53018B}"/>
              </a:ext>
            </a:extLst>
          </p:cNvPr>
          <p:cNvSpPr/>
          <p:nvPr/>
        </p:nvSpPr>
        <p:spPr bwMode="white">
          <a:xfrm>
            <a:off x="7348571" y="3786967"/>
            <a:ext cx="790476" cy="371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839FB49-1FD7-39D8-D284-D2C371EFA27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87"/>
          <a:stretch/>
        </p:blipFill>
        <p:spPr>
          <a:xfrm>
            <a:off x="4211492" y="4418634"/>
            <a:ext cx="3769016" cy="2439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93807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589E59-16D3-1CAB-C4E6-7BF97642C0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1825981-C294-B047-0FCA-4F70C83CBBC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680" y="3550064"/>
            <a:ext cx="10800000" cy="1741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EE270D-BC07-FF7E-1A06-611E3C09F956}"/>
              </a:ext>
            </a:extLst>
          </p:cNvPr>
          <p:cNvSpPr/>
          <p:nvPr/>
        </p:nvSpPr>
        <p:spPr bwMode="white">
          <a:xfrm>
            <a:off x="7559537" y="3817976"/>
            <a:ext cx="552380" cy="36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FD9A94-49CF-27CB-31F1-11295E1363F0}"/>
              </a:ext>
            </a:extLst>
          </p:cNvPr>
          <p:cNvSpPr/>
          <p:nvPr/>
        </p:nvSpPr>
        <p:spPr bwMode="white">
          <a:xfrm>
            <a:off x="8750013" y="4679124"/>
            <a:ext cx="304761" cy="373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54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F7EA1E-DFC3-616C-B470-69ABBF2573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1271789"/>
            <a:ext cx="9553056" cy="4593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26905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2518B4-7668-DF64-A3E7-D9B492F70B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/>
        </p:blipFill>
        <p:spPr>
          <a:xfrm>
            <a:off x="2927648" y="580242"/>
            <a:ext cx="7297408" cy="3202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B4FF5E8-FB24-2BC9-FF55-E7C944E4BA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2" r="9225"/>
          <a:stretch/>
        </p:blipFill>
        <p:spPr>
          <a:xfrm>
            <a:off x="911424" y="3802626"/>
            <a:ext cx="4608512" cy="2739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2024" y="3826292"/>
            <a:ext cx="5184576" cy="2720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69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3B7F1C-7E12-E53F-92A6-F365FC0EE54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344"/>
          <a:stretch/>
        </p:blipFill>
        <p:spPr>
          <a:xfrm>
            <a:off x="720000" y="972000"/>
            <a:ext cx="10212923" cy="245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1D4A21-D724-6FB6-ACF1-3EA14F55C2E3}"/>
              </a:ext>
            </a:extLst>
          </p:cNvPr>
          <p:cNvSpPr/>
          <p:nvPr/>
        </p:nvSpPr>
        <p:spPr bwMode="white">
          <a:xfrm>
            <a:off x="5313113" y="1278478"/>
            <a:ext cx="531360" cy="351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7C347F-9E8D-89E9-4900-73B492EF7BB1}"/>
              </a:ext>
            </a:extLst>
          </p:cNvPr>
          <p:cNvSpPr/>
          <p:nvPr/>
        </p:nvSpPr>
        <p:spPr bwMode="white">
          <a:xfrm>
            <a:off x="8014945" y="1278478"/>
            <a:ext cx="522354" cy="351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4C3BEA-6CB7-9158-22F5-3A20C994F8AA}"/>
              </a:ext>
            </a:extLst>
          </p:cNvPr>
          <p:cNvSpPr/>
          <p:nvPr/>
        </p:nvSpPr>
        <p:spPr bwMode="white">
          <a:xfrm>
            <a:off x="2926495" y="2910028"/>
            <a:ext cx="756512" cy="351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3113" y="2996952"/>
            <a:ext cx="6048672" cy="3174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213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027A0A-5032-4367-E0B6-9BCEA4B041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2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C0FF63-056C-3346-2077-8B3A08248DA8}"/>
              </a:ext>
            </a:extLst>
          </p:cNvPr>
          <p:cNvSpPr/>
          <p:nvPr/>
        </p:nvSpPr>
        <p:spPr bwMode="white">
          <a:xfrm>
            <a:off x="9807797" y="4535076"/>
            <a:ext cx="341369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3B7F1C-7E12-E53F-92A6-F365FC0EE54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07" r="9993"/>
          <a:stretch/>
        </p:blipFill>
        <p:spPr>
          <a:xfrm>
            <a:off x="623392" y="1052736"/>
            <a:ext cx="9192424" cy="3086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3410696"/>
            <a:ext cx="6191952" cy="3249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92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995A46-1E7D-91A8-6276-701383DED7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9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B52281-22D2-C9D2-9E62-1C04234622A9}"/>
              </a:ext>
            </a:extLst>
          </p:cNvPr>
          <p:cNvSpPr/>
          <p:nvPr/>
        </p:nvSpPr>
        <p:spPr bwMode="white">
          <a:xfrm>
            <a:off x="681904" y="1201003"/>
            <a:ext cx="3390476" cy="400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8BAD9B-2D67-9322-E07A-DDD2E42C2118}"/>
              </a:ext>
            </a:extLst>
          </p:cNvPr>
          <p:cNvSpPr/>
          <p:nvPr/>
        </p:nvSpPr>
        <p:spPr bwMode="white">
          <a:xfrm>
            <a:off x="681904" y="1973892"/>
            <a:ext cx="4752380" cy="41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229227-2C46-B7A8-292E-37363076F566}"/>
              </a:ext>
            </a:extLst>
          </p:cNvPr>
          <p:cNvSpPr/>
          <p:nvPr/>
        </p:nvSpPr>
        <p:spPr bwMode="white">
          <a:xfrm>
            <a:off x="681904" y="2775406"/>
            <a:ext cx="9676190" cy="42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F0AF7F4-4896-F017-5637-A9143930A1C7}"/>
              </a:ext>
            </a:extLst>
          </p:cNvPr>
          <p:cNvSpPr/>
          <p:nvPr/>
        </p:nvSpPr>
        <p:spPr bwMode="white">
          <a:xfrm>
            <a:off x="681904" y="3624629"/>
            <a:ext cx="1228571" cy="343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780DEA11-56A7-42AD-B0DE-81BCDDF235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8"/>
          <a:stretch/>
        </p:blipFill>
        <p:spPr>
          <a:xfrm>
            <a:off x="5879976" y="3371515"/>
            <a:ext cx="5664032" cy="3117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0708" y="3506025"/>
            <a:ext cx="5620332" cy="2949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325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BBD860-2583-36A6-4EB8-5C66307E0C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BF2847-E115-DB3D-57E2-94F525C5223A}"/>
              </a:ext>
            </a:extLst>
          </p:cNvPr>
          <p:cNvSpPr/>
          <p:nvPr/>
        </p:nvSpPr>
        <p:spPr bwMode="white">
          <a:xfrm>
            <a:off x="10043809" y="2229214"/>
            <a:ext cx="409523" cy="361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39C72A-5876-C4CC-B196-7169BEE5C647}"/>
              </a:ext>
            </a:extLst>
          </p:cNvPr>
          <p:cNvSpPr/>
          <p:nvPr/>
        </p:nvSpPr>
        <p:spPr bwMode="white">
          <a:xfrm>
            <a:off x="10043809" y="4876983"/>
            <a:ext cx="409523" cy="361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0091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46D461-37DF-60A8-BDAD-89C2DC126F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F3AE1B-155B-3D0C-660F-9D1C1931766F}"/>
              </a:ext>
            </a:extLst>
          </p:cNvPr>
          <p:cNvSpPr/>
          <p:nvPr/>
        </p:nvSpPr>
        <p:spPr bwMode="white">
          <a:xfrm>
            <a:off x="1739047" y="2984764"/>
            <a:ext cx="304761" cy="362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011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21FCFC-B78C-2CED-1A8F-A381512DDB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120" y="1052736"/>
            <a:ext cx="9219280" cy="4527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BE4DCD-2119-D06A-E49E-004BD54056CD}"/>
              </a:ext>
            </a:extLst>
          </p:cNvPr>
          <p:cNvSpPr/>
          <p:nvPr/>
        </p:nvSpPr>
        <p:spPr bwMode="white">
          <a:xfrm>
            <a:off x="8400256" y="4221088"/>
            <a:ext cx="5040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0E19797-A305-D376-2B06-88ABB95BD92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376" y="2420888"/>
            <a:ext cx="2564938" cy="2907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13141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537157-9304-E318-0E4E-DE4B791329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9EADE6-BCFE-F6F3-B1C9-8087B697D032}"/>
              </a:ext>
            </a:extLst>
          </p:cNvPr>
          <p:cNvSpPr/>
          <p:nvPr/>
        </p:nvSpPr>
        <p:spPr bwMode="white">
          <a:xfrm>
            <a:off x="7434285" y="2205406"/>
            <a:ext cx="295238" cy="363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F14BD9E-F58A-57A5-3D71-DD755874293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4741" y="2708920"/>
            <a:ext cx="4130518" cy="3877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385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78BB4C-2C7A-7084-7FC2-3F3A100153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C3314CB-7C7D-3234-893D-76824D98B3A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441600"/>
            <a:ext cx="10800000" cy="898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E48B18-A67D-CD24-1B24-2EBB74868861}"/>
              </a:ext>
            </a:extLst>
          </p:cNvPr>
          <p:cNvSpPr/>
          <p:nvPr/>
        </p:nvSpPr>
        <p:spPr bwMode="white">
          <a:xfrm>
            <a:off x="7228027" y="3680442"/>
            <a:ext cx="790476" cy="372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97D8367-9CEF-3376-5FBA-CB7135F7F0C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86"/>
          <a:stretch/>
        </p:blipFill>
        <p:spPr>
          <a:xfrm>
            <a:off x="3767440" y="4339647"/>
            <a:ext cx="4705120" cy="2438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648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3ABFF4-C99A-DF38-786F-8F05AF1B8A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78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2185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E649EC-0846-074E-8252-5B9A4E137F6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2"/>
          <a:stretch/>
        </p:blipFill>
        <p:spPr>
          <a:xfrm>
            <a:off x="1703512" y="1052736"/>
            <a:ext cx="8904392" cy="5450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1969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2023-12-10T03:36:33Z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