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4" r:id="rId4"/>
    <p:sldId id="353" r:id="rId5"/>
    <p:sldId id="352" r:id="rId6"/>
    <p:sldId id="348" r:id="rId7"/>
    <p:sldId id="347" r:id="rId8"/>
    <p:sldId id="345" r:id="rId9"/>
    <p:sldId id="344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3" r:id="rId18"/>
    <p:sldId id="332" r:id="rId19"/>
    <p:sldId id="331" r:id="rId20"/>
    <p:sldId id="330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047" y="3043285"/>
            <a:ext cx="9561905" cy="7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DCEF1-4D07-14CE-3C26-B2FFE1E815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8CD916-F002-282E-CD52-679F55C67B6C}"/>
              </a:ext>
            </a:extLst>
          </p:cNvPr>
          <p:cNvSpPr/>
          <p:nvPr/>
        </p:nvSpPr>
        <p:spPr bwMode="white">
          <a:xfrm>
            <a:off x="5643809" y="2366150"/>
            <a:ext cx="314285" cy="391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1A12697-8291-B790-6630-C059AD18E7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4192" y="2561903"/>
            <a:ext cx="3216246" cy="3479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967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C7D47A-F99F-167D-D6E3-973402162E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0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93E4C1-2533-3A4A-01B9-1362A17D5EEB}"/>
              </a:ext>
            </a:extLst>
          </p:cNvPr>
          <p:cNvSpPr/>
          <p:nvPr/>
        </p:nvSpPr>
        <p:spPr bwMode="white">
          <a:xfrm>
            <a:off x="2605714" y="3136538"/>
            <a:ext cx="314285" cy="390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225314-EC8D-BC91-9525-FA3EA14937CD}"/>
              </a:ext>
            </a:extLst>
          </p:cNvPr>
          <p:cNvSpPr/>
          <p:nvPr/>
        </p:nvSpPr>
        <p:spPr bwMode="white">
          <a:xfrm>
            <a:off x="1847528" y="5877272"/>
            <a:ext cx="5472608" cy="59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5744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F2ED44-4B45-E762-5DA1-9F61116D03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17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4536E8-675C-1DCB-0F1A-579847ACFA78}"/>
              </a:ext>
            </a:extLst>
          </p:cNvPr>
          <p:cNvSpPr/>
          <p:nvPr/>
        </p:nvSpPr>
        <p:spPr bwMode="white">
          <a:xfrm>
            <a:off x="1901923" y="6241273"/>
            <a:ext cx="1093479" cy="35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19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2401CD-F93B-28C1-E8FE-46A7400850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6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405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46017E-A63A-951D-7884-595F383EB7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4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969E45-8987-11FF-7003-1932ECBD74EB}"/>
              </a:ext>
            </a:extLst>
          </p:cNvPr>
          <p:cNvSpPr/>
          <p:nvPr/>
        </p:nvSpPr>
        <p:spPr bwMode="white">
          <a:xfrm>
            <a:off x="683757" y="1108062"/>
            <a:ext cx="8292563" cy="462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38698F-20BA-AEA6-9E04-B3663AED0863}"/>
              </a:ext>
            </a:extLst>
          </p:cNvPr>
          <p:cNvSpPr/>
          <p:nvPr/>
        </p:nvSpPr>
        <p:spPr bwMode="white">
          <a:xfrm>
            <a:off x="683756" y="1933511"/>
            <a:ext cx="3756059" cy="562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D5445E-8B32-7F1E-1BAE-B244E1BF0E8F}"/>
              </a:ext>
            </a:extLst>
          </p:cNvPr>
          <p:cNvSpPr/>
          <p:nvPr/>
        </p:nvSpPr>
        <p:spPr bwMode="white">
          <a:xfrm>
            <a:off x="551384" y="2659180"/>
            <a:ext cx="6192688" cy="65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06FE826-191F-C1B3-A547-804405F9018D}"/>
              </a:ext>
            </a:extLst>
          </p:cNvPr>
          <p:cNvSpPr/>
          <p:nvPr/>
        </p:nvSpPr>
        <p:spPr bwMode="white">
          <a:xfrm>
            <a:off x="683757" y="3584409"/>
            <a:ext cx="6132323" cy="553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40F71AE-427A-EF33-DC56-4C8AEECDC073}"/>
              </a:ext>
            </a:extLst>
          </p:cNvPr>
          <p:cNvSpPr/>
          <p:nvPr/>
        </p:nvSpPr>
        <p:spPr bwMode="white">
          <a:xfrm>
            <a:off x="683757" y="4409858"/>
            <a:ext cx="8868627" cy="40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A92DFBD-8D57-FEF2-8AE5-9EF3AFD6E4C0}"/>
              </a:ext>
            </a:extLst>
          </p:cNvPr>
          <p:cNvSpPr/>
          <p:nvPr/>
        </p:nvSpPr>
        <p:spPr bwMode="white">
          <a:xfrm>
            <a:off x="683757" y="5271590"/>
            <a:ext cx="2645718" cy="35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F0340C0-692C-2741-8F28-5E66AFBCCBC0}"/>
              </a:ext>
            </a:extLst>
          </p:cNvPr>
          <p:cNvSpPr/>
          <p:nvPr/>
        </p:nvSpPr>
        <p:spPr bwMode="white">
          <a:xfrm>
            <a:off x="683757" y="6051684"/>
            <a:ext cx="5844291" cy="54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41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5" grpId="0" animBg="1"/>
      <p:bldP spid="18" grpId="0" animBg="1"/>
      <p:bldP spid="23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FBCB3D-0B91-B075-C1B9-C673A48296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84387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0146" y="2492896"/>
            <a:ext cx="2879722" cy="2853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63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20CD6-286B-3A64-CF4B-25A7E6A518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533" y="3717032"/>
            <a:ext cx="3024934" cy="2997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387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AE88D-5F47-2EA3-3DB4-9216E27CBF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D24BC0-3940-BB56-1172-0279003F3DC5}"/>
              </a:ext>
            </a:extLst>
          </p:cNvPr>
          <p:cNvSpPr/>
          <p:nvPr/>
        </p:nvSpPr>
        <p:spPr bwMode="white">
          <a:xfrm>
            <a:off x="681904" y="1220146"/>
            <a:ext cx="3685904" cy="48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D3668E-1B90-1A65-607E-D8FEC958E92C}"/>
              </a:ext>
            </a:extLst>
          </p:cNvPr>
          <p:cNvSpPr/>
          <p:nvPr/>
        </p:nvSpPr>
        <p:spPr bwMode="white">
          <a:xfrm>
            <a:off x="681904" y="2088659"/>
            <a:ext cx="2895238" cy="42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5BA4CC-848A-C660-B1E6-010F30340EED}"/>
              </a:ext>
            </a:extLst>
          </p:cNvPr>
          <p:cNvSpPr/>
          <p:nvPr/>
        </p:nvSpPr>
        <p:spPr bwMode="white">
          <a:xfrm>
            <a:off x="720000" y="2905994"/>
            <a:ext cx="5952064" cy="557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6C9368D6-BBDC-64A9-2750-80D742CC2C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576"/>
          <a:stretch/>
        </p:blipFill>
        <p:spPr>
          <a:xfrm>
            <a:off x="4655840" y="3645024"/>
            <a:ext cx="3001202" cy="3131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7088" y="3686641"/>
            <a:ext cx="3076186" cy="3048446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4D24BC0-3940-BB56-1172-0279003F3DC5}"/>
              </a:ext>
            </a:extLst>
          </p:cNvPr>
          <p:cNvSpPr/>
          <p:nvPr/>
        </p:nvSpPr>
        <p:spPr bwMode="white">
          <a:xfrm>
            <a:off x="4405904" y="1234844"/>
            <a:ext cx="3922344" cy="48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263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E9B17B-0D1C-B6D8-A709-D16EA267A4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6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2852936"/>
            <a:ext cx="5004740" cy="380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00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67909B-E300-206C-9109-4DD07ECD5D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1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1686" y="3626100"/>
            <a:ext cx="3996628" cy="303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215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BDB31-D15A-75D7-5788-BAE8B91302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1FE042-C0CF-A623-BA3F-8E761C96CF68}"/>
              </a:ext>
            </a:extLst>
          </p:cNvPr>
          <p:cNvSpPr/>
          <p:nvPr/>
        </p:nvSpPr>
        <p:spPr bwMode="white">
          <a:xfrm>
            <a:off x="10262857" y="3365108"/>
            <a:ext cx="352380" cy="40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D164F-4188-21D1-B67B-422ED2FEDF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7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0664" y="3645024"/>
            <a:ext cx="3996628" cy="303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3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1C2489-E508-4389-7C86-DBB444351A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3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53CA46-2E7D-7A4C-6950-02C29505BCCC}"/>
              </a:ext>
            </a:extLst>
          </p:cNvPr>
          <p:cNvSpPr/>
          <p:nvPr/>
        </p:nvSpPr>
        <p:spPr bwMode="white">
          <a:xfrm>
            <a:off x="681904" y="1162902"/>
            <a:ext cx="4247619" cy="45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34A0E4-FA1B-D49B-F310-BE2FE9B9C2BA}"/>
              </a:ext>
            </a:extLst>
          </p:cNvPr>
          <p:cNvSpPr/>
          <p:nvPr/>
        </p:nvSpPr>
        <p:spPr bwMode="white">
          <a:xfrm>
            <a:off x="681904" y="2031506"/>
            <a:ext cx="1866666" cy="391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8A0FD3-4419-7E3F-3FD7-53632BF64FC2}"/>
              </a:ext>
            </a:extLst>
          </p:cNvPr>
          <p:cNvSpPr/>
          <p:nvPr/>
        </p:nvSpPr>
        <p:spPr bwMode="white">
          <a:xfrm>
            <a:off x="600377" y="2884393"/>
            <a:ext cx="2029720" cy="41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DE88DB-A06F-B157-EACF-EF69ED4FBC96}"/>
              </a:ext>
            </a:extLst>
          </p:cNvPr>
          <p:cNvSpPr/>
          <p:nvPr/>
        </p:nvSpPr>
        <p:spPr bwMode="white">
          <a:xfrm>
            <a:off x="681904" y="3701899"/>
            <a:ext cx="3973936" cy="400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986061C-868E-9C83-412C-DE96A4928C83}"/>
              </a:ext>
            </a:extLst>
          </p:cNvPr>
          <p:cNvSpPr/>
          <p:nvPr/>
        </p:nvSpPr>
        <p:spPr bwMode="white">
          <a:xfrm>
            <a:off x="681904" y="4570503"/>
            <a:ext cx="1628571" cy="36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117BF711-6586-BD15-BA0E-B6DB75D61D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/>
        </p:blipFill>
        <p:spPr>
          <a:xfrm>
            <a:off x="5663952" y="4058604"/>
            <a:ext cx="3330646" cy="2711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1630" y="4102793"/>
            <a:ext cx="3462968" cy="2633132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B8A0FD3-4419-7E3F-3FD7-53632BF64FC2}"/>
              </a:ext>
            </a:extLst>
          </p:cNvPr>
          <p:cNvSpPr/>
          <p:nvPr/>
        </p:nvSpPr>
        <p:spPr bwMode="white">
          <a:xfrm>
            <a:off x="2731432" y="2828522"/>
            <a:ext cx="5308784" cy="60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B8A0FD3-4419-7E3F-3FD7-53632BF64FC2}"/>
              </a:ext>
            </a:extLst>
          </p:cNvPr>
          <p:cNvSpPr/>
          <p:nvPr/>
        </p:nvSpPr>
        <p:spPr bwMode="white">
          <a:xfrm>
            <a:off x="8159839" y="2828522"/>
            <a:ext cx="2029720" cy="473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B8A0FD3-4419-7E3F-3FD7-53632BF64FC2}"/>
              </a:ext>
            </a:extLst>
          </p:cNvPr>
          <p:cNvSpPr/>
          <p:nvPr/>
        </p:nvSpPr>
        <p:spPr bwMode="white">
          <a:xfrm>
            <a:off x="4828312" y="3645024"/>
            <a:ext cx="5588167" cy="476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4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7" grpId="0" animBg="1"/>
      <p:bldP spid="20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BA30CE-8DAC-FF19-99DC-E1C9E1E0C9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8998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45F6D4F-2F37-7795-44CB-E0C12F1F42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0" t="6953" r="11629" b="37471"/>
          <a:stretch/>
        </p:blipFill>
        <p:spPr>
          <a:xfrm>
            <a:off x="9264352" y="3573016"/>
            <a:ext cx="2664296" cy="193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5C757B-5388-1929-54A4-5193C994549B}"/>
              </a:ext>
            </a:extLst>
          </p:cNvPr>
          <p:cNvSpPr/>
          <p:nvPr/>
        </p:nvSpPr>
        <p:spPr bwMode="white">
          <a:xfrm>
            <a:off x="8810907" y="3583171"/>
            <a:ext cx="906890" cy="55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489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5F6D4F-2F37-7795-44CB-E0C12F1F42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0EF86C-AA81-C76F-396A-208156461AB8}"/>
              </a:ext>
            </a:extLst>
          </p:cNvPr>
          <p:cNvSpPr/>
          <p:nvPr/>
        </p:nvSpPr>
        <p:spPr bwMode="white">
          <a:xfrm>
            <a:off x="681904" y="1484785"/>
            <a:ext cx="6278192" cy="525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5C757B-5388-1929-54A4-5193C994549B}"/>
              </a:ext>
            </a:extLst>
          </p:cNvPr>
          <p:cNvSpPr/>
          <p:nvPr/>
        </p:nvSpPr>
        <p:spPr bwMode="white">
          <a:xfrm>
            <a:off x="681904" y="2153346"/>
            <a:ext cx="4304762" cy="39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5D0A38-7366-EB46-0782-990EF2915299}"/>
              </a:ext>
            </a:extLst>
          </p:cNvPr>
          <p:cNvSpPr/>
          <p:nvPr/>
        </p:nvSpPr>
        <p:spPr bwMode="white">
          <a:xfrm>
            <a:off x="681904" y="2686859"/>
            <a:ext cx="3352381" cy="45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59CE36F-DD4F-ED47-3C09-4CE01A7C5BC8}"/>
              </a:ext>
            </a:extLst>
          </p:cNvPr>
          <p:cNvSpPr/>
          <p:nvPr/>
        </p:nvSpPr>
        <p:spPr bwMode="white">
          <a:xfrm>
            <a:off x="720001" y="3287062"/>
            <a:ext cx="4419046" cy="47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D1C02A1-AEF8-E4EE-B8A0-72A5721877C5}"/>
              </a:ext>
            </a:extLst>
          </p:cNvPr>
          <p:cNvSpPr/>
          <p:nvPr/>
        </p:nvSpPr>
        <p:spPr bwMode="white">
          <a:xfrm>
            <a:off x="681903" y="3934896"/>
            <a:ext cx="4657143" cy="48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CBDF82C-257D-97CE-54C6-BDB49D8C4781}"/>
              </a:ext>
            </a:extLst>
          </p:cNvPr>
          <p:cNvSpPr/>
          <p:nvPr/>
        </p:nvSpPr>
        <p:spPr bwMode="white">
          <a:xfrm>
            <a:off x="681904" y="4506519"/>
            <a:ext cx="4910040" cy="533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B4CEBE1-113C-5B78-779C-CCCE5CA52886}"/>
              </a:ext>
            </a:extLst>
          </p:cNvPr>
          <p:cNvSpPr/>
          <p:nvPr/>
        </p:nvSpPr>
        <p:spPr bwMode="white">
          <a:xfrm>
            <a:off x="839416" y="5202373"/>
            <a:ext cx="8208912" cy="943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68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6" grpId="0" animBg="1"/>
      <p:bldP spid="18" grpId="0" animBg="1"/>
      <p:bldP spid="22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E6DB30-AD32-220F-81C3-8BE27A3F20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476" y="957691"/>
            <a:ext cx="10800000" cy="5436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0035B4-9629-C5B5-CDA9-DC5531355F09}"/>
              </a:ext>
            </a:extLst>
          </p:cNvPr>
          <p:cNvSpPr/>
          <p:nvPr/>
        </p:nvSpPr>
        <p:spPr bwMode="white">
          <a:xfrm>
            <a:off x="681904" y="1115076"/>
            <a:ext cx="5714285" cy="41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671B38-3D0B-0AA7-1E82-C0B525DF770D}"/>
              </a:ext>
            </a:extLst>
          </p:cNvPr>
          <p:cNvSpPr/>
          <p:nvPr/>
        </p:nvSpPr>
        <p:spPr bwMode="white">
          <a:xfrm>
            <a:off x="681904" y="1691758"/>
            <a:ext cx="6782248" cy="43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DCAC8A0-B4C4-0CE9-5973-54E756791D7C}"/>
              </a:ext>
            </a:extLst>
          </p:cNvPr>
          <p:cNvSpPr/>
          <p:nvPr/>
        </p:nvSpPr>
        <p:spPr bwMode="white">
          <a:xfrm>
            <a:off x="681904" y="2364610"/>
            <a:ext cx="4380952" cy="87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6278D3F-9248-83C1-148A-5972E5A94C85}"/>
              </a:ext>
            </a:extLst>
          </p:cNvPr>
          <p:cNvSpPr/>
          <p:nvPr/>
        </p:nvSpPr>
        <p:spPr bwMode="white">
          <a:xfrm>
            <a:off x="681904" y="3481000"/>
            <a:ext cx="4694016" cy="88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088FDDB-FAC7-1314-6D90-97262000334B}"/>
              </a:ext>
            </a:extLst>
          </p:cNvPr>
          <p:cNvSpPr/>
          <p:nvPr/>
        </p:nvSpPr>
        <p:spPr bwMode="white">
          <a:xfrm>
            <a:off x="710476" y="4429679"/>
            <a:ext cx="6609659" cy="60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A0F3F665-B809-2A3C-81D1-8498EC52CF6E}"/>
              </a:ext>
            </a:extLst>
          </p:cNvPr>
          <p:cNvSpPr/>
          <p:nvPr/>
        </p:nvSpPr>
        <p:spPr bwMode="white">
          <a:xfrm>
            <a:off x="681904" y="5149829"/>
            <a:ext cx="5054056" cy="57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DD09668-F32C-BC48-7C20-656C4C5E5669}"/>
              </a:ext>
            </a:extLst>
          </p:cNvPr>
          <p:cNvSpPr/>
          <p:nvPr/>
        </p:nvSpPr>
        <p:spPr bwMode="white">
          <a:xfrm>
            <a:off x="681904" y="5722924"/>
            <a:ext cx="7502328" cy="78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img_16777215">
            <a:extLst>
              <a:ext uri="{FF2B5EF4-FFF2-40B4-BE49-F238E27FC236}">
                <a16:creationId xmlns:a16="http://schemas.microsoft.com/office/drawing/2014/main" id="{C45F6D4F-2F37-7795-44CB-E0C12F1F42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00" t="6953" r="11629" b="37471"/>
          <a:stretch/>
        </p:blipFill>
        <p:spPr>
          <a:xfrm>
            <a:off x="8723033" y="1290738"/>
            <a:ext cx="2664296" cy="1937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855C757B-5388-1929-54A4-5193C994549B}"/>
              </a:ext>
            </a:extLst>
          </p:cNvPr>
          <p:cNvSpPr/>
          <p:nvPr/>
        </p:nvSpPr>
        <p:spPr bwMode="white">
          <a:xfrm>
            <a:off x="8269588" y="1300893"/>
            <a:ext cx="906890" cy="55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96278D3F-9248-83C1-148A-5972E5A94C85}"/>
              </a:ext>
            </a:extLst>
          </p:cNvPr>
          <p:cNvSpPr/>
          <p:nvPr/>
        </p:nvSpPr>
        <p:spPr bwMode="white">
          <a:xfrm>
            <a:off x="5447928" y="3481000"/>
            <a:ext cx="4694016" cy="88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10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  <p:bldP spid="19" grpId="0" animBg="1"/>
      <p:bldP spid="28" grpId="0" animBg="1"/>
      <p:bldP spid="32" grpId="0" animBg="1"/>
      <p:bldP spid="35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65D7E8-FEFC-0CF7-8A9C-99FC304377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6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C19EBB-5AFC-5FCF-183D-0A60D1108D21}"/>
              </a:ext>
            </a:extLst>
          </p:cNvPr>
          <p:cNvSpPr/>
          <p:nvPr/>
        </p:nvSpPr>
        <p:spPr bwMode="white">
          <a:xfrm>
            <a:off x="9826060" y="4166928"/>
            <a:ext cx="419718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4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0D9C05-2F70-9370-5F70-A907F8429B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E58CCC-26FC-8737-E78B-8AD4E0D78D03}"/>
              </a:ext>
            </a:extLst>
          </p:cNvPr>
          <p:cNvSpPr/>
          <p:nvPr/>
        </p:nvSpPr>
        <p:spPr bwMode="white">
          <a:xfrm>
            <a:off x="10253333" y="3298212"/>
            <a:ext cx="371428" cy="40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519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F09A1-F51C-28EB-B107-5A923C4F1C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032" y="769110"/>
            <a:ext cx="10800000" cy="464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8E7595D-4483-A31C-DB56-7084240202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33535"/>
            <a:ext cx="10800000" cy="4390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030CD7-E7E7-D016-8251-70B31CFC7150}"/>
              </a:ext>
            </a:extLst>
          </p:cNvPr>
          <p:cNvSpPr/>
          <p:nvPr/>
        </p:nvSpPr>
        <p:spPr bwMode="white">
          <a:xfrm>
            <a:off x="10248760" y="3090869"/>
            <a:ext cx="352380" cy="390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58EB6D7-AD10-697F-46DA-B6A5987ADC1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40"/>
          <a:stretch/>
        </p:blipFill>
        <p:spPr>
          <a:xfrm>
            <a:off x="9226479" y="3619730"/>
            <a:ext cx="2749322" cy="250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44231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059314-868F-AD5D-230E-BC6FB9984F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8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7F3A19-0329-636D-BCD8-C4F3701D7FD7}"/>
              </a:ext>
            </a:extLst>
          </p:cNvPr>
          <p:cNvSpPr/>
          <p:nvPr/>
        </p:nvSpPr>
        <p:spPr bwMode="white">
          <a:xfrm>
            <a:off x="10253333" y="3204335"/>
            <a:ext cx="371428" cy="41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BF41F95-AB6F-2EE4-4171-DF87290D5E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04"/>
          <a:stretch/>
        </p:blipFill>
        <p:spPr>
          <a:xfrm>
            <a:off x="9480376" y="3789040"/>
            <a:ext cx="2471772" cy="3230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8640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05D749-0EA2-FE63-7CDD-5826BF010D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424" y="1006816"/>
            <a:ext cx="10417152" cy="822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87A0347-5CCA-1704-0F9C-6A6F690573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000" y="1988840"/>
            <a:ext cx="10800000" cy="3714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492B10-FC0C-EA1E-6DA0-4AC0D12C4F7C}"/>
              </a:ext>
            </a:extLst>
          </p:cNvPr>
          <p:cNvSpPr/>
          <p:nvPr/>
        </p:nvSpPr>
        <p:spPr bwMode="white">
          <a:xfrm>
            <a:off x="10096809" y="3093756"/>
            <a:ext cx="371428" cy="38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60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18EEC2-8364-C8C9-7EF0-B95E5BC4C4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10800000" cy="29931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B8A930-644E-3FBE-3EDE-6A40DBB92BD3}"/>
              </a:ext>
            </a:extLst>
          </p:cNvPr>
          <p:cNvSpPr/>
          <p:nvPr/>
        </p:nvSpPr>
        <p:spPr bwMode="white">
          <a:xfrm>
            <a:off x="5910476" y="3173979"/>
            <a:ext cx="2345764" cy="47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185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719E53-909C-30A3-35FC-807D08A575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16E957-3CA0-53D1-6929-3E51FEAD6C8E}"/>
              </a:ext>
            </a:extLst>
          </p:cNvPr>
          <p:cNvSpPr/>
          <p:nvPr/>
        </p:nvSpPr>
        <p:spPr bwMode="white">
          <a:xfrm>
            <a:off x="1862857" y="4118228"/>
            <a:ext cx="1295238" cy="4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874D89F-85B1-9FE4-17CF-E9ED94217C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928" y="3429000"/>
            <a:ext cx="3411610" cy="3187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1257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2023-12-09T04:00:46Z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