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7428" y="3148047"/>
            <a:ext cx="4257143" cy="5619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1A2F84-73A7-2FC7-4966-07B3EE97DB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5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9F874F-1B11-74E6-B5D2-C7EC7C30E77F}"/>
              </a:ext>
            </a:extLst>
          </p:cNvPr>
          <p:cNvSpPr/>
          <p:nvPr/>
        </p:nvSpPr>
        <p:spPr bwMode="white">
          <a:xfrm>
            <a:off x="8328249" y="1988840"/>
            <a:ext cx="222984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625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03B119-C289-CDBA-1995-C8C80D81DE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7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02B3C3-EFB0-71CE-51C1-39C6E3F4C191}"/>
              </a:ext>
            </a:extLst>
          </p:cNvPr>
          <p:cNvSpPr/>
          <p:nvPr/>
        </p:nvSpPr>
        <p:spPr bwMode="white">
          <a:xfrm>
            <a:off x="10110476" y="2953882"/>
            <a:ext cx="409523" cy="362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35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E31ED4-645C-A91A-66BE-3668FC94BE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7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08DB3F-4261-CBDD-A246-C39215274FDB}"/>
              </a:ext>
            </a:extLst>
          </p:cNvPr>
          <p:cNvSpPr/>
          <p:nvPr/>
        </p:nvSpPr>
        <p:spPr bwMode="white">
          <a:xfrm>
            <a:off x="10139047" y="2219650"/>
            <a:ext cx="361904" cy="371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66A0AD-8DD4-60CC-057D-118BA5440EEC}"/>
              </a:ext>
            </a:extLst>
          </p:cNvPr>
          <p:cNvSpPr/>
          <p:nvPr/>
        </p:nvSpPr>
        <p:spPr bwMode="white">
          <a:xfrm>
            <a:off x="6453333" y="4124461"/>
            <a:ext cx="323809" cy="36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133DCE-C1B7-C979-3208-84C8BB01355F}"/>
              </a:ext>
            </a:extLst>
          </p:cNvPr>
          <p:cNvSpPr/>
          <p:nvPr/>
        </p:nvSpPr>
        <p:spPr bwMode="white">
          <a:xfrm>
            <a:off x="9100952" y="5143535"/>
            <a:ext cx="533334" cy="371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485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B49752-B075-3860-2222-32FB43724D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2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D9E65C-AA27-9E72-F22A-4C6E76037C08}"/>
              </a:ext>
            </a:extLst>
          </p:cNvPr>
          <p:cNvSpPr/>
          <p:nvPr/>
        </p:nvSpPr>
        <p:spPr bwMode="white">
          <a:xfrm>
            <a:off x="8616280" y="1248472"/>
            <a:ext cx="1427529" cy="44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ACBBA3-CDA4-89D5-8205-AB931328162D}"/>
              </a:ext>
            </a:extLst>
          </p:cNvPr>
          <p:cNvSpPr/>
          <p:nvPr/>
        </p:nvSpPr>
        <p:spPr bwMode="white">
          <a:xfrm>
            <a:off x="7320136" y="3250511"/>
            <a:ext cx="1695101" cy="505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06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B8F362-F0BF-36D7-6640-BE2120026A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83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FC86E7-1DCA-C884-5355-583280D3A8E3}"/>
              </a:ext>
            </a:extLst>
          </p:cNvPr>
          <p:cNvSpPr/>
          <p:nvPr/>
        </p:nvSpPr>
        <p:spPr bwMode="white">
          <a:xfrm>
            <a:off x="1355595" y="3938321"/>
            <a:ext cx="1804777" cy="337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13E754-777C-768D-8CBC-5DE8E5F75F91}"/>
              </a:ext>
            </a:extLst>
          </p:cNvPr>
          <p:cNvSpPr/>
          <p:nvPr/>
        </p:nvSpPr>
        <p:spPr bwMode="white">
          <a:xfrm>
            <a:off x="5159896" y="3789040"/>
            <a:ext cx="3240360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14A118D-6216-4BDD-D5FE-79B0C43ABDDA}"/>
              </a:ext>
            </a:extLst>
          </p:cNvPr>
          <p:cNvSpPr/>
          <p:nvPr/>
        </p:nvSpPr>
        <p:spPr bwMode="white">
          <a:xfrm>
            <a:off x="1332055" y="5091891"/>
            <a:ext cx="1263344" cy="290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8164D4C-9BB8-DD45-D2B5-BDD91FF9C374}"/>
              </a:ext>
            </a:extLst>
          </p:cNvPr>
          <p:cNvSpPr/>
          <p:nvPr/>
        </p:nvSpPr>
        <p:spPr bwMode="white">
          <a:xfrm>
            <a:off x="5159896" y="4869160"/>
            <a:ext cx="2214240" cy="7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C0B348A-4354-5B67-8ACF-7D159A9ECB0F}"/>
              </a:ext>
            </a:extLst>
          </p:cNvPr>
          <p:cNvSpPr/>
          <p:nvPr/>
        </p:nvSpPr>
        <p:spPr bwMode="white">
          <a:xfrm>
            <a:off x="5333953" y="5938471"/>
            <a:ext cx="1475209" cy="722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639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3" grpId="0" animBg="1"/>
      <p:bldP spid="17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5032A0-B918-8940-5E64-B6D5283D7E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7BCACA-FE67-2474-5C08-412F421C869C}"/>
              </a:ext>
            </a:extLst>
          </p:cNvPr>
          <p:cNvSpPr/>
          <p:nvPr/>
        </p:nvSpPr>
        <p:spPr bwMode="white">
          <a:xfrm>
            <a:off x="681904" y="2315692"/>
            <a:ext cx="3253856" cy="45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9A4D26-B9BC-DF88-7497-D96519B44A11}"/>
              </a:ext>
            </a:extLst>
          </p:cNvPr>
          <p:cNvSpPr/>
          <p:nvPr/>
        </p:nvSpPr>
        <p:spPr bwMode="white">
          <a:xfrm>
            <a:off x="4920000" y="1988840"/>
            <a:ext cx="3624272" cy="100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F94EE13-3275-0769-A3C6-984DC7457E96}"/>
              </a:ext>
            </a:extLst>
          </p:cNvPr>
          <p:cNvSpPr/>
          <p:nvPr/>
        </p:nvSpPr>
        <p:spPr bwMode="white">
          <a:xfrm>
            <a:off x="681904" y="3726092"/>
            <a:ext cx="2749800" cy="39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5FD9B2B-419A-F3A3-B575-9DB273D00C89}"/>
              </a:ext>
            </a:extLst>
          </p:cNvPr>
          <p:cNvSpPr/>
          <p:nvPr/>
        </p:nvSpPr>
        <p:spPr bwMode="white">
          <a:xfrm>
            <a:off x="4871864" y="3438145"/>
            <a:ext cx="590465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B294205-62CC-54AF-1752-0110FCC00C9A}"/>
              </a:ext>
            </a:extLst>
          </p:cNvPr>
          <p:cNvSpPr/>
          <p:nvPr/>
        </p:nvSpPr>
        <p:spPr bwMode="white">
          <a:xfrm>
            <a:off x="681904" y="5098373"/>
            <a:ext cx="2628571" cy="37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E566261-C2F1-54E1-CAF6-E40F550355A1}"/>
              </a:ext>
            </a:extLst>
          </p:cNvPr>
          <p:cNvSpPr/>
          <p:nvPr/>
        </p:nvSpPr>
        <p:spPr bwMode="white">
          <a:xfrm>
            <a:off x="4920000" y="4729796"/>
            <a:ext cx="4920416" cy="9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81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4" grpId="0" animBg="1"/>
      <p:bldP spid="17" grpId="0" animBg="1"/>
      <p:bldP spid="24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E17068-254B-1FE0-25B6-150548D886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CF6F18-5CB4-53A8-3AE4-4D278F0933B2}"/>
              </a:ext>
            </a:extLst>
          </p:cNvPr>
          <p:cNvSpPr/>
          <p:nvPr/>
        </p:nvSpPr>
        <p:spPr bwMode="white">
          <a:xfrm>
            <a:off x="1491428" y="3356992"/>
            <a:ext cx="4028508" cy="45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730D1F-3C8A-77EA-D3A1-981E14237CBB}"/>
              </a:ext>
            </a:extLst>
          </p:cNvPr>
          <p:cNvSpPr/>
          <p:nvPr/>
        </p:nvSpPr>
        <p:spPr bwMode="white">
          <a:xfrm>
            <a:off x="1500952" y="4280528"/>
            <a:ext cx="5747176" cy="819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12EA164-44EC-A149-DCB3-7E1F181BA9B7}"/>
              </a:ext>
            </a:extLst>
          </p:cNvPr>
          <p:cNvSpPr/>
          <p:nvPr/>
        </p:nvSpPr>
        <p:spPr bwMode="white">
          <a:xfrm>
            <a:off x="1500952" y="5567708"/>
            <a:ext cx="5891192" cy="96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054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F59E5F-6C1D-ABBE-1F9B-9E0FDE0BAF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31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305380-32AD-B85E-335A-FD328FD439FC}"/>
              </a:ext>
            </a:extLst>
          </p:cNvPr>
          <p:cNvSpPr/>
          <p:nvPr/>
        </p:nvSpPr>
        <p:spPr bwMode="white">
          <a:xfrm>
            <a:off x="1127448" y="2492896"/>
            <a:ext cx="5077727" cy="482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395B3A-CF5D-5019-5959-12F7AC5EBA0A}"/>
              </a:ext>
            </a:extLst>
          </p:cNvPr>
          <p:cNvSpPr/>
          <p:nvPr/>
        </p:nvSpPr>
        <p:spPr bwMode="white">
          <a:xfrm>
            <a:off x="1395227" y="3212976"/>
            <a:ext cx="4726588" cy="48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35955BC-B528-D2B1-2CA1-A6EE76C199D9}"/>
              </a:ext>
            </a:extLst>
          </p:cNvPr>
          <p:cNvSpPr/>
          <p:nvPr/>
        </p:nvSpPr>
        <p:spPr bwMode="white">
          <a:xfrm>
            <a:off x="1343472" y="4077390"/>
            <a:ext cx="2577603" cy="45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DD1E2D2-B666-AE1B-EDDA-90F0F55F9001}"/>
              </a:ext>
            </a:extLst>
          </p:cNvPr>
          <p:cNvSpPr/>
          <p:nvPr/>
        </p:nvSpPr>
        <p:spPr bwMode="white">
          <a:xfrm>
            <a:off x="1445243" y="4903826"/>
            <a:ext cx="3034352" cy="33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F74045B-5C01-CBA6-4279-8EC221585C5D}"/>
              </a:ext>
            </a:extLst>
          </p:cNvPr>
          <p:cNvSpPr/>
          <p:nvPr/>
        </p:nvSpPr>
        <p:spPr bwMode="white">
          <a:xfrm>
            <a:off x="1395226" y="5621739"/>
            <a:ext cx="4268100" cy="35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A420EFD-3847-982B-F432-2E97DC400E0D}"/>
              </a:ext>
            </a:extLst>
          </p:cNvPr>
          <p:cNvSpPr/>
          <p:nvPr/>
        </p:nvSpPr>
        <p:spPr bwMode="white">
          <a:xfrm>
            <a:off x="1445243" y="6356347"/>
            <a:ext cx="3926319" cy="35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03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77F843-A1D6-063D-F623-4DA7E20D1D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7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448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94D986-CC04-E868-110A-46BCC4AA72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9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708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E109F7-E834-B706-D398-F9F98045FB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14EEC8-5005-C57C-2DC5-57D16E3A1324}"/>
              </a:ext>
            </a:extLst>
          </p:cNvPr>
          <p:cNvSpPr/>
          <p:nvPr/>
        </p:nvSpPr>
        <p:spPr bwMode="white">
          <a:xfrm>
            <a:off x="10100952" y="3863103"/>
            <a:ext cx="342857" cy="381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2913D0-ABF8-9F4D-D0F9-560CED8002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49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552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9A2913-1F2C-AE7E-C52F-E0CC966586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7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8241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5C3B1D-024A-F8F3-BC4E-25EE071201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32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C42785-BF8A-8C2F-C252-115D7776FBFF}"/>
              </a:ext>
            </a:extLst>
          </p:cNvPr>
          <p:cNvSpPr/>
          <p:nvPr/>
        </p:nvSpPr>
        <p:spPr bwMode="white">
          <a:xfrm>
            <a:off x="689053" y="1064903"/>
            <a:ext cx="5516140" cy="356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83C077-345D-0D63-7169-30B1FF0AB99B}"/>
              </a:ext>
            </a:extLst>
          </p:cNvPr>
          <p:cNvSpPr/>
          <p:nvPr/>
        </p:nvSpPr>
        <p:spPr bwMode="white">
          <a:xfrm>
            <a:off x="689054" y="1738451"/>
            <a:ext cx="5933912" cy="356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849B9C-5E5A-DCE5-D620-E85BA404B227}"/>
              </a:ext>
            </a:extLst>
          </p:cNvPr>
          <p:cNvSpPr/>
          <p:nvPr/>
        </p:nvSpPr>
        <p:spPr bwMode="white">
          <a:xfrm>
            <a:off x="689053" y="2412000"/>
            <a:ext cx="3117818" cy="34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D2A0AD-0C03-1C0B-AB46-E935179E93E6}"/>
              </a:ext>
            </a:extLst>
          </p:cNvPr>
          <p:cNvSpPr/>
          <p:nvPr/>
        </p:nvSpPr>
        <p:spPr bwMode="white">
          <a:xfrm>
            <a:off x="689053" y="3054580"/>
            <a:ext cx="2454619" cy="78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35AD019-562C-DEF8-5651-C15F9E2663C7}"/>
              </a:ext>
            </a:extLst>
          </p:cNvPr>
          <p:cNvSpPr/>
          <p:nvPr/>
        </p:nvSpPr>
        <p:spPr bwMode="white">
          <a:xfrm>
            <a:off x="689053" y="4138450"/>
            <a:ext cx="2885723" cy="74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8F91A20-011A-5FD8-3A98-2BB02A705F4D}"/>
              </a:ext>
            </a:extLst>
          </p:cNvPr>
          <p:cNvSpPr/>
          <p:nvPr/>
        </p:nvSpPr>
        <p:spPr bwMode="white">
          <a:xfrm>
            <a:off x="689054" y="5284260"/>
            <a:ext cx="4688332" cy="66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0150206-175D-513F-411A-FA9B8BCB7A78}"/>
              </a:ext>
            </a:extLst>
          </p:cNvPr>
          <p:cNvSpPr/>
          <p:nvPr/>
        </p:nvSpPr>
        <p:spPr bwMode="white">
          <a:xfrm>
            <a:off x="689053" y="6321677"/>
            <a:ext cx="2290010" cy="31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237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  <p:bldP spid="16" grpId="0" animBg="1"/>
      <p:bldP spid="21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4918DD-5F42-C483-3BB9-DF2031B36F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A76AE0-2986-4FD4-7224-73F665B64952}"/>
              </a:ext>
            </a:extLst>
          </p:cNvPr>
          <p:cNvSpPr/>
          <p:nvPr/>
        </p:nvSpPr>
        <p:spPr bwMode="white">
          <a:xfrm>
            <a:off x="10043809" y="1277331"/>
            <a:ext cx="409523" cy="36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660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0221BB-FC86-65C2-F3E9-697ADBA96C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8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5CED6C-D270-3736-809D-2F858CA06C72}"/>
              </a:ext>
            </a:extLst>
          </p:cNvPr>
          <p:cNvSpPr/>
          <p:nvPr/>
        </p:nvSpPr>
        <p:spPr bwMode="white">
          <a:xfrm>
            <a:off x="9681880" y="1300101"/>
            <a:ext cx="318766" cy="346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52DC04-F995-F354-C3CA-C2615F478239}"/>
              </a:ext>
            </a:extLst>
          </p:cNvPr>
          <p:cNvSpPr/>
          <p:nvPr/>
        </p:nvSpPr>
        <p:spPr bwMode="white">
          <a:xfrm>
            <a:off x="8142695" y="6066683"/>
            <a:ext cx="692177" cy="355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662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C8268F-DB33-0124-2A81-5428289246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77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5D40AA-8416-DA18-6720-153E5CDA77B2}"/>
              </a:ext>
            </a:extLst>
          </p:cNvPr>
          <p:cNvSpPr/>
          <p:nvPr/>
        </p:nvSpPr>
        <p:spPr bwMode="white">
          <a:xfrm>
            <a:off x="1095126" y="2771565"/>
            <a:ext cx="3730420" cy="29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408D58-5933-A16E-6874-02D6070572B2}"/>
              </a:ext>
            </a:extLst>
          </p:cNvPr>
          <p:cNvSpPr/>
          <p:nvPr/>
        </p:nvSpPr>
        <p:spPr bwMode="white">
          <a:xfrm>
            <a:off x="1095126" y="3250986"/>
            <a:ext cx="3723473" cy="39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CD8F42-94BB-2579-FE8D-0B43CA316246}"/>
              </a:ext>
            </a:extLst>
          </p:cNvPr>
          <p:cNvSpPr/>
          <p:nvPr/>
        </p:nvSpPr>
        <p:spPr bwMode="white">
          <a:xfrm>
            <a:off x="1115966" y="3931903"/>
            <a:ext cx="4036078" cy="28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0B23CC-B794-682B-09AA-8A86CF4486D2}"/>
              </a:ext>
            </a:extLst>
          </p:cNvPr>
          <p:cNvSpPr/>
          <p:nvPr/>
        </p:nvSpPr>
        <p:spPr bwMode="white">
          <a:xfrm>
            <a:off x="1109018" y="4522494"/>
            <a:ext cx="4842965" cy="29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97686DD-A606-856D-859C-F6BD998DB373}"/>
              </a:ext>
            </a:extLst>
          </p:cNvPr>
          <p:cNvSpPr/>
          <p:nvPr/>
        </p:nvSpPr>
        <p:spPr bwMode="white">
          <a:xfrm>
            <a:off x="1115966" y="5085293"/>
            <a:ext cx="3395858" cy="71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0BC29A1-3EE4-0EAD-ADC5-F5AFA424DD3D}"/>
              </a:ext>
            </a:extLst>
          </p:cNvPr>
          <p:cNvSpPr/>
          <p:nvPr/>
        </p:nvSpPr>
        <p:spPr bwMode="white">
          <a:xfrm>
            <a:off x="1109018" y="6085823"/>
            <a:ext cx="3546821" cy="604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752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1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DEF529-C8A0-B6C2-8958-D04A71AF7A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32AD39-7545-0AF4-3B79-A056389E254C}"/>
              </a:ext>
            </a:extLst>
          </p:cNvPr>
          <p:cNvSpPr/>
          <p:nvPr/>
        </p:nvSpPr>
        <p:spPr bwMode="white">
          <a:xfrm>
            <a:off x="10120000" y="3611785"/>
            <a:ext cx="323809" cy="362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02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15EA3A-6344-5947-30C0-1F13AF7213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6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B39E3D-1A3D-9F72-E893-F808DB0AF87E}"/>
              </a:ext>
            </a:extLst>
          </p:cNvPr>
          <p:cNvSpPr/>
          <p:nvPr/>
        </p:nvSpPr>
        <p:spPr bwMode="white">
          <a:xfrm>
            <a:off x="8196190" y="1230286"/>
            <a:ext cx="304761" cy="373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44791E-8DB5-A07D-9BC9-3D09283F0685}"/>
              </a:ext>
            </a:extLst>
          </p:cNvPr>
          <p:cNvSpPr/>
          <p:nvPr/>
        </p:nvSpPr>
        <p:spPr bwMode="white">
          <a:xfrm>
            <a:off x="9234285" y="2119942"/>
            <a:ext cx="752380" cy="382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A737F36-0B4A-4E1E-410D-A030734A665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789967"/>
            <a:ext cx="10800000" cy="726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D2CF9A-BCE0-FFEE-04A3-C97CD5D4C89C}"/>
              </a:ext>
            </a:extLst>
          </p:cNvPr>
          <p:cNvSpPr/>
          <p:nvPr/>
        </p:nvSpPr>
        <p:spPr bwMode="white">
          <a:xfrm>
            <a:off x="7757178" y="2895081"/>
            <a:ext cx="304761" cy="37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62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B9A413-2E3C-3ECC-C846-0C81DC0FBC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08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05F2FA-D564-A0C1-5DE9-134F859D3D7A}"/>
              </a:ext>
            </a:extLst>
          </p:cNvPr>
          <p:cNvSpPr/>
          <p:nvPr/>
        </p:nvSpPr>
        <p:spPr bwMode="white">
          <a:xfrm>
            <a:off x="5663953" y="2207555"/>
            <a:ext cx="1246008" cy="48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915E74-C42A-4932-8281-EEC0D3D9A4D2}"/>
              </a:ext>
            </a:extLst>
          </p:cNvPr>
          <p:cNvSpPr/>
          <p:nvPr/>
        </p:nvSpPr>
        <p:spPr bwMode="white">
          <a:xfrm>
            <a:off x="3854944" y="4207555"/>
            <a:ext cx="284187" cy="34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045514-CCD2-C022-20F7-18B0570C55E5}"/>
              </a:ext>
            </a:extLst>
          </p:cNvPr>
          <p:cNvSpPr/>
          <p:nvPr/>
        </p:nvSpPr>
        <p:spPr bwMode="white">
          <a:xfrm>
            <a:off x="6168008" y="4207555"/>
            <a:ext cx="759714" cy="33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FBF1BA-00B3-AC89-B37C-3F3BDC148A60}"/>
              </a:ext>
            </a:extLst>
          </p:cNvPr>
          <p:cNvSpPr/>
          <p:nvPr/>
        </p:nvSpPr>
        <p:spPr bwMode="white">
          <a:xfrm>
            <a:off x="3503713" y="6083111"/>
            <a:ext cx="1967548" cy="41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20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EB3B60-7921-071A-C40C-052A923304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4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636D53-93C6-ECAD-A420-D390CB4EB701}"/>
              </a:ext>
            </a:extLst>
          </p:cNvPr>
          <p:cNvSpPr/>
          <p:nvPr/>
        </p:nvSpPr>
        <p:spPr bwMode="white">
          <a:xfrm>
            <a:off x="1491428" y="2936603"/>
            <a:ext cx="7052844" cy="492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6A8F77-D174-8BF1-2042-A44CBEBB761C}"/>
              </a:ext>
            </a:extLst>
          </p:cNvPr>
          <p:cNvSpPr/>
          <p:nvPr/>
        </p:nvSpPr>
        <p:spPr bwMode="white">
          <a:xfrm>
            <a:off x="1491428" y="3717032"/>
            <a:ext cx="330842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5827C02-38AB-616F-AFDA-801BDB2A8F62}"/>
              </a:ext>
            </a:extLst>
          </p:cNvPr>
          <p:cNvSpPr/>
          <p:nvPr/>
        </p:nvSpPr>
        <p:spPr bwMode="white">
          <a:xfrm>
            <a:off x="1558095" y="5111018"/>
            <a:ext cx="3466666" cy="550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59DCD23-8B1A-8980-7F5F-4848417F391E}"/>
              </a:ext>
            </a:extLst>
          </p:cNvPr>
          <p:cNvSpPr/>
          <p:nvPr/>
        </p:nvSpPr>
        <p:spPr bwMode="white">
          <a:xfrm>
            <a:off x="1491428" y="5877272"/>
            <a:ext cx="3533333" cy="397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60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2023-12-09T12:10:42Z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