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952" y="2429000"/>
            <a:ext cx="9038095" cy="200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8B3C4F-4B89-CB34-9B57-7FBC7CCA6F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3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5D1491-A66D-65A8-E1E2-9F371114D5DF}"/>
              </a:ext>
            </a:extLst>
          </p:cNvPr>
          <p:cNvSpPr/>
          <p:nvPr/>
        </p:nvSpPr>
        <p:spPr bwMode="white">
          <a:xfrm>
            <a:off x="10167619" y="3906792"/>
            <a:ext cx="361904" cy="37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03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728402-2188-6867-D827-63B7189F8E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5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9C2049-90A1-7D98-C8D2-79EF7C395DE9}"/>
              </a:ext>
            </a:extLst>
          </p:cNvPr>
          <p:cNvSpPr/>
          <p:nvPr/>
        </p:nvSpPr>
        <p:spPr bwMode="white">
          <a:xfrm>
            <a:off x="9710575" y="4492512"/>
            <a:ext cx="395695" cy="35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24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7396EB-4A3F-C20F-E143-5D10D34051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D263D3-4E3B-2C15-AC5A-B0B42248815F}"/>
              </a:ext>
            </a:extLst>
          </p:cNvPr>
          <p:cNvSpPr/>
          <p:nvPr/>
        </p:nvSpPr>
        <p:spPr bwMode="white">
          <a:xfrm>
            <a:off x="10062857" y="2115554"/>
            <a:ext cx="342857" cy="381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96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4DD68E-5284-E7BA-E58B-0F8008B135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8ED894-0A31-0486-A484-1A4C5BDADE38}"/>
              </a:ext>
            </a:extLst>
          </p:cNvPr>
          <p:cNvSpPr/>
          <p:nvPr/>
        </p:nvSpPr>
        <p:spPr bwMode="white">
          <a:xfrm>
            <a:off x="7853333" y="2182258"/>
            <a:ext cx="200000" cy="36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BDD255-A7B9-152A-6722-D0D0BC9D278B}"/>
              </a:ext>
            </a:extLst>
          </p:cNvPr>
          <p:cNvSpPr/>
          <p:nvPr/>
        </p:nvSpPr>
        <p:spPr bwMode="white">
          <a:xfrm>
            <a:off x="6253333" y="3935703"/>
            <a:ext cx="304761" cy="371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110EF6-EAA1-8482-8FCE-0CE91AF157F8}"/>
              </a:ext>
            </a:extLst>
          </p:cNvPr>
          <p:cNvSpPr/>
          <p:nvPr/>
        </p:nvSpPr>
        <p:spPr bwMode="white">
          <a:xfrm>
            <a:off x="6558095" y="5661248"/>
            <a:ext cx="1990476" cy="40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52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387A6F-9F4B-C6D2-E967-61A1079ED3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0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BDFC41-556F-E279-3234-0F4685A87868}"/>
              </a:ext>
            </a:extLst>
          </p:cNvPr>
          <p:cNvSpPr/>
          <p:nvPr/>
        </p:nvSpPr>
        <p:spPr bwMode="white">
          <a:xfrm>
            <a:off x="2505010" y="3308603"/>
            <a:ext cx="1001157" cy="32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ED8828-3EE8-1606-E5B5-F22620B65FCD}"/>
              </a:ext>
            </a:extLst>
          </p:cNvPr>
          <p:cNvSpPr/>
          <p:nvPr/>
        </p:nvSpPr>
        <p:spPr bwMode="white">
          <a:xfrm>
            <a:off x="2505010" y="4581128"/>
            <a:ext cx="3230950" cy="497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6632F9-F221-8307-F977-628E28EEDF63}"/>
              </a:ext>
            </a:extLst>
          </p:cNvPr>
          <p:cNvSpPr/>
          <p:nvPr/>
        </p:nvSpPr>
        <p:spPr bwMode="white">
          <a:xfrm>
            <a:off x="2505010" y="5971243"/>
            <a:ext cx="3158942" cy="543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24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7E60A6-637D-9952-2E02-9ADC436C73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7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618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F0D6D9-2272-F4E0-5861-23848C3131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9841088" cy="740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091723D-F279-FBF2-5BE3-3A6198D62D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576" y="1644886"/>
            <a:ext cx="9841088" cy="5030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590149-8245-DBA2-15EC-FFD2FD3BA095}"/>
              </a:ext>
            </a:extLst>
          </p:cNvPr>
          <p:cNvSpPr/>
          <p:nvPr/>
        </p:nvSpPr>
        <p:spPr bwMode="white">
          <a:xfrm>
            <a:off x="886288" y="1075969"/>
            <a:ext cx="3913568" cy="48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590149-8245-DBA2-15EC-FFD2FD3BA095}"/>
              </a:ext>
            </a:extLst>
          </p:cNvPr>
          <p:cNvSpPr/>
          <p:nvPr/>
        </p:nvSpPr>
        <p:spPr bwMode="white">
          <a:xfrm>
            <a:off x="898152" y="1737540"/>
            <a:ext cx="4333752" cy="48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590149-8245-DBA2-15EC-FFD2FD3BA095}"/>
              </a:ext>
            </a:extLst>
          </p:cNvPr>
          <p:cNvSpPr/>
          <p:nvPr/>
        </p:nvSpPr>
        <p:spPr bwMode="white">
          <a:xfrm>
            <a:off x="870728" y="2399111"/>
            <a:ext cx="3913568" cy="48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590149-8245-DBA2-15EC-FFD2FD3BA095}"/>
              </a:ext>
            </a:extLst>
          </p:cNvPr>
          <p:cNvSpPr/>
          <p:nvPr/>
        </p:nvSpPr>
        <p:spPr bwMode="white">
          <a:xfrm>
            <a:off x="870728" y="3184324"/>
            <a:ext cx="5513304" cy="48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590149-8245-DBA2-15EC-FFD2FD3BA095}"/>
              </a:ext>
            </a:extLst>
          </p:cNvPr>
          <p:cNvSpPr/>
          <p:nvPr/>
        </p:nvSpPr>
        <p:spPr bwMode="white">
          <a:xfrm>
            <a:off x="874600" y="3969537"/>
            <a:ext cx="6661560" cy="48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6590149-8245-DBA2-15EC-FFD2FD3BA095}"/>
              </a:ext>
            </a:extLst>
          </p:cNvPr>
          <p:cNvSpPr/>
          <p:nvPr/>
        </p:nvSpPr>
        <p:spPr bwMode="white">
          <a:xfrm>
            <a:off x="850600" y="4687226"/>
            <a:ext cx="5893472" cy="48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6590149-8245-DBA2-15EC-FFD2FD3BA095}"/>
              </a:ext>
            </a:extLst>
          </p:cNvPr>
          <p:cNvSpPr/>
          <p:nvPr/>
        </p:nvSpPr>
        <p:spPr bwMode="white">
          <a:xfrm>
            <a:off x="933576" y="5472439"/>
            <a:ext cx="4154312" cy="48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6590149-8245-DBA2-15EC-FFD2FD3BA095}"/>
              </a:ext>
            </a:extLst>
          </p:cNvPr>
          <p:cNvSpPr/>
          <p:nvPr/>
        </p:nvSpPr>
        <p:spPr bwMode="white">
          <a:xfrm>
            <a:off x="5191880" y="5472438"/>
            <a:ext cx="5008576" cy="48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6590149-8245-DBA2-15EC-FFD2FD3BA095}"/>
              </a:ext>
            </a:extLst>
          </p:cNvPr>
          <p:cNvSpPr/>
          <p:nvPr/>
        </p:nvSpPr>
        <p:spPr bwMode="white">
          <a:xfrm>
            <a:off x="951144" y="6183296"/>
            <a:ext cx="5288872" cy="48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00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EA0705-AED0-F242-1658-4CE1FED9F1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8105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9CBC50-3DDC-68C1-1930-D04DA37BD0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2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B3B21E-AA79-2EE7-2DCB-446BBB8CF915}"/>
              </a:ext>
            </a:extLst>
          </p:cNvPr>
          <p:cNvSpPr/>
          <p:nvPr/>
        </p:nvSpPr>
        <p:spPr bwMode="white">
          <a:xfrm>
            <a:off x="3891428" y="2780929"/>
            <a:ext cx="2132564" cy="573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21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E01343-5A6A-1A90-6DD4-66BE874B6D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1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C7DA5F-797A-B4D2-9E93-80B2AFCF16A3}"/>
              </a:ext>
            </a:extLst>
          </p:cNvPr>
          <p:cNvSpPr/>
          <p:nvPr/>
        </p:nvSpPr>
        <p:spPr bwMode="white">
          <a:xfrm>
            <a:off x="2853333" y="2984359"/>
            <a:ext cx="1228571" cy="40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803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45C7D7-F6E5-AF7F-2521-C3ABBC18CF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8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2EDC21-3933-6F63-EE6A-E66BADC3DF6B}"/>
              </a:ext>
            </a:extLst>
          </p:cNvPr>
          <p:cNvSpPr/>
          <p:nvPr/>
        </p:nvSpPr>
        <p:spPr bwMode="white">
          <a:xfrm>
            <a:off x="8012596" y="3833514"/>
            <a:ext cx="251214" cy="28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D6DE20-EBF5-80FD-BAC1-0950809AAE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8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308F1F-1DE2-6401-D296-B2B4155FA95A}"/>
              </a:ext>
            </a:extLst>
          </p:cNvPr>
          <p:cNvSpPr/>
          <p:nvPr/>
        </p:nvSpPr>
        <p:spPr bwMode="white">
          <a:xfrm>
            <a:off x="5120000" y="2155046"/>
            <a:ext cx="323809" cy="37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DECB26-0291-E49C-5C2A-8C4A51FEFD18}"/>
              </a:ext>
            </a:extLst>
          </p:cNvPr>
          <p:cNvSpPr/>
          <p:nvPr/>
        </p:nvSpPr>
        <p:spPr bwMode="white">
          <a:xfrm>
            <a:off x="7481904" y="2107342"/>
            <a:ext cx="2361905" cy="44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81FE8A-44DB-1882-433C-5165B036DAC9}"/>
              </a:ext>
            </a:extLst>
          </p:cNvPr>
          <p:cNvSpPr/>
          <p:nvPr/>
        </p:nvSpPr>
        <p:spPr bwMode="white">
          <a:xfrm>
            <a:off x="9034285" y="3910534"/>
            <a:ext cx="323809" cy="362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7C4848-C081-A7C4-FEAC-260847026A0B}"/>
              </a:ext>
            </a:extLst>
          </p:cNvPr>
          <p:cNvSpPr/>
          <p:nvPr/>
        </p:nvSpPr>
        <p:spPr bwMode="white">
          <a:xfrm>
            <a:off x="4367619" y="4778737"/>
            <a:ext cx="304761" cy="37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546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A6EAE4-3E51-DEFC-7D2C-AB1BDCF0B3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0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B9BBC2-5B30-AFE6-8CE6-2AACBB45C395}"/>
              </a:ext>
            </a:extLst>
          </p:cNvPr>
          <p:cNvSpPr/>
          <p:nvPr/>
        </p:nvSpPr>
        <p:spPr bwMode="white">
          <a:xfrm>
            <a:off x="2024761" y="2976338"/>
            <a:ext cx="2127023" cy="43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86CC93-F6C1-AA86-F360-4D2ACF9EB5AF}"/>
              </a:ext>
            </a:extLst>
          </p:cNvPr>
          <p:cNvSpPr/>
          <p:nvPr/>
        </p:nvSpPr>
        <p:spPr bwMode="white">
          <a:xfrm>
            <a:off x="9605714" y="4770698"/>
            <a:ext cx="295237" cy="37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95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2B063E-7A3B-AF54-4D6E-3F99A87264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70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EF46E7-2C7A-AD79-980B-B3DFA4F60ECB}"/>
              </a:ext>
            </a:extLst>
          </p:cNvPr>
          <p:cNvSpPr/>
          <p:nvPr/>
        </p:nvSpPr>
        <p:spPr bwMode="white">
          <a:xfrm>
            <a:off x="9186608" y="3061835"/>
            <a:ext cx="371116" cy="33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403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BB8278-93F8-8054-FB87-43D4304223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854FB3-89AA-FEAF-8E1C-84C5CA7B9D71}"/>
              </a:ext>
            </a:extLst>
          </p:cNvPr>
          <p:cNvSpPr/>
          <p:nvPr/>
        </p:nvSpPr>
        <p:spPr bwMode="white">
          <a:xfrm>
            <a:off x="10072380" y="2173683"/>
            <a:ext cx="352380" cy="381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4E0C47-DC89-9AED-A1B4-18FBA06076A1}"/>
              </a:ext>
            </a:extLst>
          </p:cNvPr>
          <p:cNvSpPr/>
          <p:nvPr/>
        </p:nvSpPr>
        <p:spPr bwMode="white">
          <a:xfrm>
            <a:off x="7176121" y="4797152"/>
            <a:ext cx="505784" cy="476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74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513BBD-EAC6-B4FC-32AF-282A35CEDD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8206" y="3455272"/>
            <a:ext cx="3270418" cy="300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9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5604D9-0D92-D0CF-B3C6-B9545D9F48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6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04CCD2-E3D4-DD4C-02EC-4D4538A94B05}"/>
              </a:ext>
            </a:extLst>
          </p:cNvPr>
          <p:cNvSpPr/>
          <p:nvPr/>
        </p:nvSpPr>
        <p:spPr bwMode="white">
          <a:xfrm>
            <a:off x="684878" y="1182731"/>
            <a:ext cx="2458488" cy="36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0200" y="1127070"/>
            <a:ext cx="6192688" cy="569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9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965992-07C4-4696-D3B3-28CAE64553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7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7ABB6C-E936-BB29-C3CC-CBF1D62743E1}"/>
              </a:ext>
            </a:extLst>
          </p:cNvPr>
          <p:cNvSpPr/>
          <p:nvPr/>
        </p:nvSpPr>
        <p:spPr bwMode="white">
          <a:xfrm>
            <a:off x="9457047" y="2915450"/>
            <a:ext cx="307333" cy="33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88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F17815-A1DE-57BC-2EA8-67E28F4820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9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9FE044-AD4C-6809-4A11-AEA732746494}"/>
              </a:ext>
            </a:extLst>
          </p:cNvPr>
          <p:cNvSpPr/>
          <p:nvPr/>
        </p:nvSpPr>
        <p:spPr bwMode="white">
          <a:xfrm>
            <a:off x="10167619" y="2181839"/>
            <a:ext cx="333333" cy="36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8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597484-B3FF-CAB7-E781-F2AA0E1BA0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28232"/>
            <a:ext cx="8708660" cy="5188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7DB4C7-1E49-D3E8-BAF5-67FC8256985A}"/>
              </a:ext>
            </a:extLst>
          </p:cNvPr>
          <p:cNvSpPr/>
          <p:nvPr/>
        </p:nvSpPr>
        <p:spPr bwMode="white">
          <a:xfrm>
            <a:off x="6083784" y="5517232"/>
            <a:ext cx="1815991" cy="53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4764C5B-4BCD-C3F1-BA18-869C7B1127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75"/>
          <a:stretch/>
        </p:blipFill>
        <p:spPr>
          <a:xfrm>
            <a:off x="8994326" y="2564904"/>
            <a:ext cx="3100790" cy="2862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129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2023-12-09T13:02:32Z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