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sldIdLst>
    <p:sldId id="324" r:id="rId2"/>
    <p:sldId id="372" r:id="rId3"/>
    <p:sldId id="370" r:id="rId4"/>
    <p:sldId id="367" r:id="rId5"/>
    <p:sldId id="366" r:id="rId6"/>
    <p:sldId id="365" r:id="rId7"/>
    <p:sldId id="364" r:id="rId8"/>
    <p:sldId id="363" r:id="rId9"/>
    <p:sldId id="362" r:id="rId10"/>
    <p:sldId id="361" r:id="rId11"/>
    <p:sldId id="357" r:id="rId12"/>
    <p:sldId id="356" r:id="rId13"/>
    <p:sldId id="355" r:id="rId14"/>
    <p:sldId id="353" r:id="rId15"/>
    <p:sldId id="352" r:id="rId16"/>
    <p:sldId id="351" r:id="rId17"/>
    <p:sldId id="350" r:id="rId18"/>
    <p:sldId id="349" r:id="rId19"/>
    <p:sldId id="348" r:id="rId20"/>
    <p:sldId id="347" r:id="rId21"/>
    <p:sldId id="373" r:id="rId22"/>
    <p:sldId id="346" r:id="rId23"/>
    <p:sldId id="345" r:id="rId24"/>
    <p:sldId id="344" r:id="rId25"/>
    <p:sldId id="343" r:id="rId26"/>
    <p:sldId id="342" r:id="rId27"/>
    <p:sldId id="341" r:id="rId28"/>
    <p:sldId id="340" r:id="rId29"/>
    <p:sldId id="339" r:id="rId30"/>
    <p:sldId id="338" r:id="rId31"/>
    <p:sldId id="337" r:id="rId32"/>
    <p:sldId id="335" r:id="rId33"/>
    <p:sldId id="334" r:id="rId34"/>
    <p:sldId id="333" r:id="rId35"/>
    <p:sldId id="332" r:id="rId36"/>
    <p:sldId id="331" r:id="rId37"/>
    <p:sldId id="330" r:id="rId38"/>
    <p:sldId id="329" r:id="rId39"/>
    <p:sldId id="328" r:id="rId40"/>
    <p:sldId id="327" r:id="rId41"/>
    <p:sldId id="326" r:id="rId42"/>
    <p:sldId id="325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D7206A-2C13-48DE-8880-0698591697F7}" type="datetimeFigureOut">
              <a:rPr lang="zh-CN" altLang="en-US" smtClean="0"/>
              <a:t>2023/12/8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86243-E8B3-423E-AF80-42B652432B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644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C86243-E8B3-423E-AF80-42B652432BB1}" type="slidenum">
              <a:rPr lang="zh-CN" altLang="en-US" smtClean="0"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117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png"/><Relationship Id="rId4" Type="http://schemas.openxmlformats.org/officeDocument/2006/relationships/image" Target="../media/image5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0D043-5ADB-DFA9-79A0-3202D844B0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849697"/>
            <a:ext cx="10800000" cy="3158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59E670-6027-DBFA-57C9-F9883A6A0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72E7AD-651E-FEA6-A3C6-D00AA53D7D57}"/>
              </a:ext>
            </a:extLst>
          </p:cNvPr>
          <p:cNvSpPr/>
          <p:nvPr/>
        </p:nvSpPr>
        <p:spPr bwMode="white">
          <a:xfrm>
            <a:off x="6586666" y="1802982"/>
            <a:ext cx="761904" cy="32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BB884B9-6DD9-8113-2A2E-173AE94A5CA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492" y="2492896"/>
            <a:ext cx="2551166" cy="3423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88144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36BE5-9D00-B85B-2499-5EC7EA188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E4FD6C-B64F-282E-607F-F273FDCA3BFC}"/>
              </a:ext>
            </a:extLst>
          </p:cNvPr>
          <p:cNvSpPr/>
          <p:nvPr/>
        </p:nvSpPr>
        <p:spPr bwMode="white">
          <a:xfrm>
            <a:off x="2139047" y="3129928"/>
            <a:ext cx="428571" cy="28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33CC89-EAE5-AE92-11AE-184C03FEB73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013" y="2852936"/>
            <a:ext cx="2645974" cy="3453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015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6E18B-73A2-641F-CB0B-ACE7180D8C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5A31AB-2C19-C363-1094-FDDFB0B91E11}"/>
              </a:ext>
            </a:extLst>
          </p:cNvPr>
          <p:cNvSpPr/>
          <p:nvPr/>
        </p:nvSpPr>
        <p:spPr bwMode="white">
          <a:xfrm>
            <a:off x="10024761" y="1878505"/>
            <a:ext cx="447619" cy="29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0E181-6681-DEAD-1948-66760206226A}"/>
              </a:ext>
            </a:extLst>
          </p:cNvPr>
          <p:cNvSpPr/>
          <p:nvPr/>
        </p:nvSpPr>
        <p:spPr bwMode="white">
          <a:xfrm>
            <a:off x="4672380" y="3157154"/>
            <a:ext cx="1838095" cy="353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85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930B6-DD9C-9072-2F40-2AD8D64BED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6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0CAB06-F8D5-547A-498E-B10C9AAA6B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692" b="19330"/>
          <a:stretch/>
        </p:blipFill>
        <p:spPr>
          <a:xfrm>
            <a:off x="8112224" y="4149080"/>
            <a:ext cx="3769864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4623CA5-B8C2-4293-6155-08D251681C9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924944"/>
            <a:ext cx="10800000" cy="1968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017792-CE1A-DFEF-1ECA-F654A3DF6340}"/>
              </a:ext>
            </a:extLst>
          </p:cNvPr>
          <p:cNvSpPr/>
          <p:nvPr/>
        </p:nvSpPr>
        <p:spPr bwMode="white">
          <a:xfrm>
            <a:off x="6671464" y="4396207"/>
            <a:ext cx="590476" cy="33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73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20918F-F0F5-B054-B600-F8258AE1B0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6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E71AF2-9A36-1AAF-8B67-EE8F05EDBC3D}"/>
              </a:ext>
            </a:extLst>
          </p:cNvPr>
          <p:cNvSpPr/>
          <p:nvPr/>
        </p:nvSpPr>
        <p:spPr bwMode="white">
          <a:xfrm>
            <a:off x="1310476" y="4149080"/>
            <a:ext cx="4929540" cy="86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DE3ABA-18D4-E191-F71F-8D21669D75C0}"/>
              </a:ext>
            </a:extLst>
          </p:cNvPr>
          <p:cNvSpPr/>
          <p:nvPr/>
        </p:nvSpPr>
        <p:spPr bwMode="white">
          <a:xfrm>
            <a:off x="2605714" y="5301208"/>
            <a:ext cx="1942857" cy="32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3DDBB3D-D9F9-D16C-60A3-C6E24BFE8690}"/>
              </a:ext>
            </a:extLst>
          </p:cNvPr>
          <p:cNvSpPr/>
          <p:nvPr/>
        </p:nvSpPr>
        <p:spPr bwMode="white">
          <a:xfrm>
            <a:off x="2605714" y="5977624"/>
            <a:ext cx="609523" cy="266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1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15CF1-B8F1-2A52-9330-11627D0B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061715-E6ED-2879-6983-CA62445781B1}"/>
              </a:ext>
            </a:extLst>
          </p:cNvPr>
          <p:cNvSpPr/>
          <p:nvPr/>
        </p:nvSpPr>
        <p:spPr bwMode="white">
          <a:xfrm>
            <a:off x="623392" y="1972377"/>
            <a:ext cx="5810893" cy="342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95FC77-8C88-08CA-7C6A-BB2309945BF9}"/>
              </a:ext>
            </a:extLst>
          </p:cNvPr>
          <p:cNvSpPr/>
          <p:nvPr/>
        </p:nvSpPr>
        <p:spPr bwMode="white">
          <a:xfrm>
            <a:off x="1415480" y="2667878"/>
            <a:ext cx="2933091" cy="35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9F28BF5-9701-831B-CDF7-6EE5B0B2AAA5}"/>
              </a:ext>
            </a:extLst>
          </p:cNvPr>
          <p:cNvSpPr/>
          <p:nvPr/>
        </p:nvSpPr>
        <p:spPr bwMode="white">
          <a:xfrm>
            <a:off x="1919537" y="3334796"/>
            <a:ext cx="1048082" cy="2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631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77C9D-52BB-9663-30D6-A63C7E232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1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503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A366B0-8402-C592-2A63-6C0A6A039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84D4C1-8462-A1F1-1C3B-F2C6B25DF435}"/>
              </a:ext>
            </a:extLst>
          </p:cNvPr>
          <p:cNvSpPr/>
          <p:nvPr/>
        </p:nvSpPr>
        <p:spPr bwMode="white">
          <a:xfrm>
            <a:off x="681904" y="1181943"/>
            <a:ext cx="9374536" cy="4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B71FD3-8C6D-AA97-7DC2-DD01215F7DB9}"/>
              </a:ext>
            </a:extLst>
          </p:cNvPr>
          <p:cNvSpPr/>
          <p:nvPr/>
        </p:nvSpPr>
        <p:spPr bwMode="white">
          <a:xfrm>
            <a:off x="681904" y="1678172"/>
            <a:ext cx="5630120" cy="897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9C6F6F-C44E-A18B-D834-24374483A7BD}"/>
              </a:ext>
            </a:extLst>
          </p:cNvPr>
          <p:cNvSpPr/>
          <p:nvPr/>
        </p:nvSpPr>
        <p:spPr bwMode="white">
          <a:xfrm>
            <a:off x="681904" y="2794687"/>
            <a:ext cx="7247619" cy="3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305A3FC-23DC-AF44-AE29-D5C70B881400}"/>
              </a:ext>
            </a:extLst>
          </p:cNvPr>
          <p:cNvSpPr/>
          <p:nvPr/>
        </p:nvSpPr>
        <p:spPr bwMode="white">
          <a:xfrm>
            <a:off x="681904" y="3348175"/>
            <a:ext cx="2173736" cy="44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37834BE-7DD0-259F-5990-EAA9245A3617}"/>
              </a:ext>
            </a:extLst>
          </p:cNvPr>
          <p:cNvSpPr/>
          <p:nvPr/>
        </p:nvSpPr>
        <p:spPr bwMode="white">
          <a:xfrm>
            <a:off x="681904" y="4025716"/>
            <a:ext cx="1666666" cy="324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937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2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730B9-5F6B-99CB-DC1A-6A3F427B32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E46B44-72D3-CB66-73AA-EF5B49E329A0}"/>
              </a:ext>
            </a:extLst>
          </p:cNvPr>
          <p:cNvSpPr/>
          <p:nvPr/>
        </p:nvSpPr>
        <p:spPr bwMode="white">
          <a:xfrm>
            <a:off x="3567619" y="3775332"/>
            <a:ext cx="2038095" cy="3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8B598-876F-CC3C-7430-A5F44C58DDF2}"/>
              </a:ext>
            </a:extLst>
          </p:cNvPr>
          <p:cNvSpPr/>
          <p:nvPr/>
        </p:nvSpPr>
        <p:spPr bwMode="white">
          <a:xfrm>
            <a:off x="3139047" y="4461863"/>
            <a:ext cx="657142" cy="3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55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50D66-560C-156F-2458-551141007E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7CCF5F-DCF4-94CC-E4E6-E4875077DFE0}"/>
              </a:ext>
            </a:extLst>
          </p:cNvPr>
          <p:cNvSpPr/>
          <p:nvPr/>
        </p:nvSpPr>
        <p:spPr bwMode="white">
          <a:xfrm>
            <a:off x="3377142" y="1096056"/>
            <a:ext cx="4647619" cy="391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C3117B-5E90-0CCF-8575-FE24E602097A}"/>
              </a:ext>
            </a:extLst>
          </p:cNvPr>
          <p:cNvSpPr/>
          <p:nvPr/>
        </p:nvSpPr>
        <p:spPr bwMode="white">
          <a:xfrm>
            <a:off x="4148571" y="1773592"/>
            <a:ext cx="4247619" cy="3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5BC7E7-9A8A-EA9F-904F-2D3588270D4E}"/>
              </a:ext>
            </a:extLst>
          </p:cNvPr>
          <p:cNvSpPr/>
          <p:nvPr/>
        </p:nvSpPr>
        <p:spPr bwMode="white">
          <a:xfrm>
            <a:off x="4034285" y="3128666"/>
            <a:ext cx="1638095" cy="37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50C214-4CE6-2E80-82AC-5F4A28FF352E}"/>
              </a:ext>
            </a:extLst>
          </p:cNvPr>
          <p:cNvSpPr/>
          <p:nvPr/>
        </p:nvSpPr>
        <p:spPr bwMode="white">
          <a:xfrm>
            <a:off x="3272380" y="3796659"/>
            <a:ext cx="4335788" cy="42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E4730B9-5F6B-99CB-DC1A-6A3F427B32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36" t="40402"/>
          <a:stretch/>
        </p:blipFill>
        <p:spPr>
          <a:xfrm>
            <a:off x="9037785" y="1887471"/>
            <a:ext cx="2696080" cy="24435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535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F471D-64C2-F339-0AC7-5F3127DB1A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8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0791746-35E1-A6E7-B63B-28A771447E0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72816"/>
            <a:ext cx="10800000" cy="3195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866837-8B4B-B3CB-5545-3D2E5CB7B0B1}"/>
              </a:ext>
            </a:extLst>
          </p:cNvPr>
          <p:cNvSpPr/>
          <p:nvPr/>
        </p:nvSpPr>
        <p:spPr bwMode="white">
          <a:xfrm>
            <a:off x="10510476" y="1963565"/>
            <a:ext cx="295238" cy="295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02B376-9EDD-29FA-6C2F-E22AE7DF4691}"/>
              </a:ext>
            </a:extLst>
          </p:cNvPr>
          <p:cNvSpPr/>
          <p:nvPr/>
        </p:nvSpPr>
        <p:spPr bwMode="white">
          <a:xfrm>
            <a:off x="10510476" y="3880595"/>
            <a:ext cx="285715" cy="30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31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C14D2-D6EA-F7EA-4F5B-D9E93EA412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5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6EBD5D-F9F2-9916-8639-D16710C64EDB}"/>
              </a:ext>
            </a:extLst>
          </p:cNvPr>
          <p:cNvSpPr/>
          <p:nvPr/>
        </p:nvSpPr>
        <p:spPr bwMode="white">
          <a:xfrm>
            <a:off x="1329523" y="2458402"/>
            <a:ext cx="4600000" cy="333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6EB913-2B68-20A8-021E-F5A1DC23F975}"/>
              </a:ext>
            </a:extLst>
          </p:cNvPr>
          <p:cNvSpPr/>
          <p:nvPr/>
        </p:nvSpPr>
        <p:spPr bwMode="white">
          <a:xfrm>
            <a:off x="1320000" y="3106321"/>
            <a:ext cx="1428571" cy="2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7A3BB7-86F2-0A7E-426C-6CF5BA815DD3}"/>
              </a:ext>
            </a:extLst>
          </p:cNvPr>
          <p:cNvSpPr/>
          <p:nvPr/>
        </p:nvSpPr>
        <p:spPr bwMode="white">
          <a:xfrm>
            <a:off x="1377142" y="3744712"/>
            <a:ext cx="3333333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9974A8-EDAE-C406-FF00-0A9F46462B0D}"/>
              </a:ext>
            </a:extLst>
          </p:cNvPr>
          <p:cNvSpPr/>
          <p:nvPr/>
        </p:nvSpPr>
        <p:spPr bwMode="white">
          <a:xfrm>
            <a:off x="1377142" y="4440272"/>
            <a:ext cx="7527170" cy="48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FA58BA-A564-F252-6AAE-A7E83D6CE810}"/>
              </a:ext>
            </a:extLst>
          </p:cNvPr>
          <p:cNvSpPr/>
          <p:nvPr/>
        </p:nvSpPr>
        <p:spPr bwMode="white">
          <a:xfrm>
            <a:off x="4415238" y="5145360"/>
            <a:ext cx="2352380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E9FFB5-4754-B40B-0EC2-10DBCB1516BB}"/>
              </a:ext>
            </a:extLst>
          </p:cNvPr>
          <p:cNvSpPr/>
          <p:nvPr/>
        </p:nvSpPr>
        <p:spPr bwMode="white">
          <a:xfrm>
            <a:off x="4415238" y="5840920"/>
            <a:ext cx="1342857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5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3EB04-31CD-A4D3-3234-4D48BD904F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90"/>
          <a:stretch/>
        </p:blipFill>
        <p:spPr>
          <a:xfrm>
            <a:off x="720000" y="972000"/>
            <a:ext cx="10800000" cy="202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7F66F7-5DA3-FE40-428F-A3824542DFBA}"/>
              </a:ext>
            </a:extLst>
          </p:cNvPr>
          <p:cNvSpPr/>
          <p:nvPr/>
        </p:nvSpPr>
        <p:spPr bwMode="white">
          <a:xfrm>
            <a:off x="6043809" y="2499237"/>
            <a:ext cx="523809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3F1EC0-8560-840B-0F80-60D6E211FC9A}"/>
              </a:ext>
            </a:extLst>
          </p:cNvPr>
          <p:cNvSpPr/>
          <p:nvPr/>
        </p:nvSpPr>
        <p:spPr bwMode="white">
          <a:xfrm>
            <a:off x="7615238" y="2499237"/>
            <a:ext cx="171429" cy="28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0270" y="3140968"/>
            <a:ext cx="2959460" cy="327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460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3EB04-31CD-A4D3-3234-4D48BD904F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2" t="52306" r="2217"/>
          <a:stretch/>
        </p:blipFill>
        <p:spPr>
          <a:xfrm>
            <a:off x="1055440" y="1064461"/>
            <a:ext cx="9937104" cy="1912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3068960"/>
            <a:ext cx="3168352" cy="3502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742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19A23-A926-5A39-875B-129C8BC692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7C12DD-B69D-A8F4-C046-71B835AE0F12}"/>
              </a:ext>
            </a:extLst>
          </p:cNvPr>
          <p:cNvSpPr/>
          <p:nvPr/>
        </p:nvSpPr>
        <p:spPr bwMode="white">
          <a:xfrm>
            <a:off x="663616" y="1043592"/>
            <a:ext cx="1957712" cy="47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6056" y="1016961"/>
            <a:ext cx="3244544" cy="3587162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67C12DD-B69D-A8F4-C046-71B835AE0F12}"/>
              </a:ext>
            </a:extLst>
          </p:cNvPr>
          <p:cNvSpPr/>
          <p:nvPr/>
        </p:nvSpPr>
        <p:spPr bwMode="white">
          <a:xfrm>
            <a:off x="2677712" y="1043592"/>
            <a:ext cx="4570416" cy="47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67C12DD-B69D-A8F4-C046-71B835AE0F12}"/>
              </a:ext>
            </a:extLst>
          </p:cNvPr>
          <p:cNvSpPr/>
          <p:nvPr/>
        </p:nvSpPr>
        <p:spPr bwMode="white">
          <a:xfrm>
            <a:off x="663616" y="1585480"/>
            <a:ext cx="895880" cy="47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67C12DD-B69D-A8F4-C046-71B835AE0F12}"/>
              </a:ext>
            </a:extLst>
          </p:cNvPr>
          <p:cNvSpPr/>
          <p:nvPr/>
        </p:nvSpPr>
        <p:spPr bwMode="white">
          <a:xfrm>
            <a:off x="1642472" y="1645472"/>
            <a:ext cx="5533648" cy="47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67C12DD-B69D-A8F4-C046-71B835AE0F12}"/>
              </a:ext>
            </a:extLst>
          </p:cNvPr>
          <p:cNvSpPr/>
          <p:nvPr/>
        </p:nvSpPr>
        <p:spPr bwMode="white">
          <a:xfrm>
            <a:off x="479376" y="2187360"/>
            <a:ext cx="3240360" cy="47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67C12DD-B69D-A8F4-C046-71B835AE0F12}"/>
              </a:ext>
            </a:extLst>
          </p:cNvPr>
          <p:cNvSpPr/>
          <p:nvPr/>
        </p:nvSpPr>
        <p:spPr bwMode="white">
          <a:xfrm>
            <a:off x="3776120" y="2258584"/>
            <a:ext cx="2800536" cy="47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67C12DD-B69D-A8F4-C046-71B835AE0F12}"/>
              </a:ext>
            </a:extLst>
          </p:cNvPr>
          <p:cNvSpPr/>
          <p:nvPr/>
        </p:nvSpPr>
        <p:spPr bwMode="white">
          <a:xfrm>
            <a:off x="6635760" y="2307344"/>
            <a:ext cx="540360" cy="47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67C12DD-B69D-A8F4-C046-71B835AE0F12}"/>
              </a:ext>
            </a:extLst>
          </p:cNvPr>
          <p:cNvSpPr/>
          <p:nvPr/>
        </p:nvSpPr>
        <p:spPr bwMode="white">
          <a:xfrm>
            <a:off x="663616" y="2860832"/>
            <a:ext cx="1957712" cy="470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67C12DD-B69D-A8F4-C046-71B835AE0F12}"/>
              </a:ext>
            </a:extLst>
          </p:cNvPr>
          <p:cNvSpPr/>
          <p:nvPr/>
        </p:nvSpPr>
        <p:spPr bwMode="white">
          <a:xfrm>
            <a:off x="720000" y="3534304"/>
            <a:ext cx="6528128" cy="1821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31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19278-044A-BF0A-DFF4-50553E129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1483CF-8F70-20C1-E447-3BB3DDA275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8" r="6961" b="56586"/>
          <a:stretch/>
        </p:blipFill>
        <p:spPr>
          <a:xfrm>
            <a:off x="4139780" y="3429000"/>
            <a:ext cx="3960440" cy="2088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896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483CF-8F70-20C1-E447-3BB3DDA275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0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313989-F050-CED4-EEA0-253223BD9C16}"/>
              </a:ext>
            </a:extLst>
          </p:cNvPr>
          <p:cNvSpPr/>
          <p:nvPr/>
        </p:nvSpPr>
        <p:spPr bwMode="white">
          <a:xfrm>
            <a:off x="681904" y="1105368"/>
            <a:ext cx="4209524" cy="371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4C5F67-1C86-7BFC-91DF-E75744FD3FBA}"/>
              </a:ext>
            </a:extLst>
          </p:cNvPr>
          <p:cNvSpPr/>
          <p:nvPr/>
        </p:nvSpPr>
        <p:spPr bwMode="white">
          <a:xfrm>
            <a:off x="551385" y="1743633"/>
            <a:ext cx="4340044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400F92-D935-D1E3-3001-7C113E3B5BF2}"/>
              </a:ext>
            </a:extLst>
          </p:cNvPr>
          <p:cNvSpPr/>
          <p:nvPr/>
        </p:nvSpPr>
        <p:spPr bwMode="white">
          <a:xfrm>
            <a:off x="681904" y="2362844"/>
            <a:ext cx="2619047" cy="29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CE0458-5A70-2C6E-FB79-7D52D5669434}"/>
              </a:ext>
            </a:extLst>
          </p:cNvPr>
          <p:cNvSpPr/>
          <p:nvPr/>
        </p:nvSpPr>
        <p:spPr bwMode="white">
          <a:xfrm>
            <a:off x="681904" y="2934424"/>
            <a:ext cx="1876190" cy="35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6F05C2-2597-5C7B-91D9-3BDFEF236989}"/>
              </a:ext>
            </a:extLst>
          </p:cNvPr>
          <p:cNvSpPr/>
          <p:nvPr/>
        </p:nvSpPr>
        <p:spPr bwMode="white">
          <a:xfrm>
            <a:off x="681904" y="3572689"/>
            <a:ext cx="2552380" cy="30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24AAF7-DA8F-E410-0272-FD8BF739F5DD}"/>
              </a:ext>
            </a:extLst>
          </p:cNvPr>
          <p:cNvSpPr/>
          <p:nvPr/>
        </p:nvSpPr>
        <p:spPr bwMode="white">
          <a:xfrm>
            <a:off x="551385" y="4058532"/>
            <a:ext cx="2244805" cy="419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C55F58C-BA3A-9968-20BC-D4D43B53AAA7}"/>
              </a:ext>
            </a:extLst>
          </p:cNvPr>
          <p:cNvSpPr/>
          <p:nvPr/>
        </p:nvSpPr>
        <p:spPr bwMode="white">
          <a:xfrm>
            <a:off x="681904" y="4773007"/>
            <a:ext cx="2533333" cy="29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2A0A6B-4745-93D8-A254-F92DC8E17DA2}"/>
              </a:ext>
            </a:extLst>
          </p:cNvPr>
          <p:cNvSpPr/>
          <p:nvPr/>
        </p:nvSpPr>
        <p:spPr bwMode="white">
          <a:xfrm>
            <a:off x="681904" y="5335060"/>
            <a:ext cx="1800000" cy="342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3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5FF34-752D-5B43-4E27-2CD8756FE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89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09753-C8A6-BF21-FA96-A87723411EA7}"/>
              </a:ext>
            </a:extLst>
          </p:cNvPr>
          <p:cNvSpPr/>
          <p:nvPr/>
        </p:nvSpPr>
        <p:spPr bwMode="white">
          <a:xfrm>
            <a:off x="681904" y="1124835"/>
            <a:ext cx="4428571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FFBAFC-E544-B486-9E6B-545885437E33}"/>
              </a:ext>
            </a:extLst>
          </p:cNvPr>
          <p:cNvSpPr/>
          <p:nvPr/>
        </p:nvSpPr>
        <p:spPr bwMode="white">
          <a:xfrm>
            <a:off x="681904" y="1745730"/>
            <a:ext cx="3409523" cy="30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709B7C-F4DD-9B92-9624-07E1D6A9EBE6}"/>
              </a:ext>
            </a:extLst>
          </p:cNvPr>
          <p:cNvSpPr/>
          <p:nvPr/>
        </p:nvSpPr>
        <p:spPr bwMode="white">
          <a:xfrm>
            <a:off x="681904" y="2318864"/>
            <a:ext cx="1857142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BAFA7F-4DEF-278C-B241-FE94E94544EF}"/>
              </a:ext>
            </a:extLst>
          </p:cNvPr>
          <p:cNvSpPr/>
          <p:nvPr/>
        </p:nvSpPr>
        <p:spPr bwMode="white">
          <a:xfrm>
            <a:off x="681904" y="2930207"/>
            <a:ext cx="3409523" cy="30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71483CF-8F70-20C1-E447-3BB3DDA275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368" r="6961" b="56586"/>
          <a:stretch/>
        </p:blipFill>
        <p:spPr>
          <a:xfrm>
            <a:off x="6960096" y="1124400"/>
            <a:ext cx="3960440" cy="2088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5551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52B38-D89C-E151-C176-C55F2286C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1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199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9DCEA-22D5-C3CA-A355-DAFD9C55C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A79AB5-899F-645F-A914-75D83519D57A}"/>
              </a:ext>
            </a:extLst>
          </p:cNvPr>
          <p:cNvSpPr/>
          <p:nvPr/>
        </p:nvSpPr>
        <p:spPr bwMode="white">
          <a:xfrm>
            <a:off x="681904" y="1153185"/>
            <a:ext cx="8542857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DDE26B-B1D1-45C1-1766-0080CFE891BA}"/>
              </a:ext>
            </a:extLst>
          </p:cNvPr>
          <p:cNvSpPr/>
          <p:nvPr/>
        </p:nvSpPr>
        <p:spPr bwMode="white">
          <a:xfrm>
            <a:off x="681904" y="1773030"/>
            <a:ext cx="1676190" cy="324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E31488-D5AC-3FEF-7CA4-32C5B0689267}"/>
              </a:ext>
            </a:extLst>
          </p:cNvPr>
          <p:cNvSpPr/>
          <p:nvPr/>
        </p:nvSpPr>
        <p:spPr bwMode="white">
          <a:xfrm>
            <a:off x="681904" y="2373803"/>
            <a:ext cx="3857142" cy="33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10061A-232A-9AA9-4E0A-159460020E0A}"/>
              </a:ext>
            </a:extLst>
          </p:cNvPr>
          <p:cNvSpPr/>
          <p:nvPr/>
        </p:nvSpPr>
        <p:spPr bwMode="white">
          <a:xfrm>
            <a:off x="681904" y="2974576"/>
            <a:ext cx="9066666" cy="362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DC005C-EDEE-25A1-4EFB-E554AEAFCFC6}"/>
              </a:ext>
            </a:extLst>
          </p:cNvPr>
          <p:cNvSpPr/>
          <p:nvPr/>
        </p:nvSpPr>
        <p:spPr bwMode="white">
          <a:xfrm>
            <a:off x="681904" y="3603957"/>
            <a:ext cx="1857142" cy="343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87B635-36F6-0C76-9D28-2819752422F9}"/>
              </a:ext>
            </a:extLst>
          </p:cNvPr>
          <p:cNvSpPr/>
          <p:nvPr/>
        </p:nvSpPr>
        <p:spPr bwMode="white">
          <a:xfrm>
            <a:off x="681904" y="4195193"/>
            <a:ext cx="5126064" cy="390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137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8CB3EB-B740-9FAB-9425-1B77FDB25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A3613E-96A6-0618-A72C-81B09632E837}"/>
              </a:ext>
            </a:extLst>
          </p:cNvPr>
          <p:cNvSpPr/>
          <p:nvPr/>
        </p:nvSpPr>
        <p:spPr bwMode="white">
          <a:xfrm>
            <a:off x="6986666" y="3765494"/>
            <a:ext cx="247619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68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6568F4-A952-F5A7-E9C0-FAA8062AB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1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152A58-4F93-E9CA-8DD5-B32F68BB237A}"/>
              </a:ext>
            </a:extLst>
          </p:cNvPr>
          <p:cNvSpPr/>
          <p:nvPr/>
        </p:nvSpPr>
        <p:spPr bwMode="white">
          <a:xfrm>
            <a:off x="10500952" y="1813492"/>
            <a:ext cx="304761" cy="296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B7E78B4-9C49-8449-A1FD-85D4369762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9521" y="3140968"/>
            <a:ext cx="3020958" cy="3653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5044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644DC-54E5-46E8-6334-ABA6995D50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2D002E-FCC9-2A9E-F9ED-7AFC544DAE6B}"/>
              </a:ext>
            </a:extLst>
          </p:cNvPr>
          <p:cNvSpPr/>
          <p:nvPr/>
        </p:nvSpPr>
        <p:spPr bwMode="white">
          <a:xfrm>
            <a:off x="681904" y="1153155"/>
            <a:ext cx="5238095" cy="343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3EF72-D38B-AFF8-6709-FAB4F26E3AAF}"/>
              </a:ext>
            </a:extLst>
          </p:cNvPr>
          <p:cNvSpPr/>
          <p:nvPr/>
        </p:nvSpPr>
        <p:spPr bwMode="white">
          <a:xfrm>
            <a:off x="681904" y="1782431"/>
            <a:ext cx="2457142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C01951-53B1-F0D5-D7BD-EC004397B4E5}"/>
              </a:ext>
            </a:extLst>
          </p:cNvPr>
          <p:cNvSpPr/>
          <p:nvPr/>
        </p:nvSpPr>
        <p:spPr bwMode="white">
          <a:xfrm>
            <a:off x="681904" y="2383104"/>
            <a:ext cx="7571428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D8D564-C499-B394-E1CE-932B0270E424}"/>
              </a:ext>
            </a:extLst>
          </p:cNvPr>
          <p:cNvSpPr/>
          <p:nvPr/>
        </p:nvSpPr>
        <p:spPr bwMode="white">
          <a:xfrm>
            <a:off x="681904" y="3002846"/>
            <a:ext cx="6780952" cy="31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9BC48F-3060-9631-D0B8-9C5D697F4DAB}"/>
              </a:ext>
            </a:extLst>
          </p:cNvPr>
          <p:cNvSpPr/>
          <p:nvPr/>
        </p:nvSpPr>
        <p:spPr bwMode="white">
          <a:xfrm>
            <a:off x="681904" y="3613053"/>
            <a:ext cx="2476190" cy="305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89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9F413-247E-D7C2-CEB8-4F181A9487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56" y="980728"/>
            <a:ext cx="9841088" cy="4704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DE2EF8-E4C7-35C5-0B04-A20B5167BA9B}"/>
              </a:ext>
            </a:extLst>
          </p:cNvPr>
          <p:cNvSpPr/>
          <p:nvPr/>
        </p:nvSpPr>
        <p:spPr bwMode="white">
          <a:xfrm>
            <a:off x="1559496" y="4044112"/>
            <a:ext cx="3914285" cy="39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EC08D2-037D-A81B-79A0-707FEC39DCAF}"/>
              </a:ext>
            </a:extLst>
          </p:cNvPr>
          <p:cNvSpPr/>
          <p:nvPr/>
        </p:nvSpPr>
        <p:spPr bwMode="white">
          <a:xfrm>
            <a:off x="1703512" y="4672897"/>
            <a:ext cx="2971428" cy="30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FDCC679-08B2-DFA1-9E99-2D0BDE5BFC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232" y="5676266"/>
            <a:ext cx="9841088" cy="109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3AE7FC-1B89-82CF-971D-358BBA67467F}"/>
              </a:ext>
            </a:extLst>
          </p:cNvPr>
          <p:cNvSpPr/>
          <p:nvPr/>
        </p:nvSpPr>
        <p:spPr bwMode="white">
          <a:xfrm>
            <a:off x="1170176" y="5213514"/>
            <a:ext cx="6533333" cy="33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63AE7FC-1B89-82CF-971D-358BBA67467F}"/>
              </a:ext>
            </a:extLst>
          </p:cNvPr>
          <p:cNvSpPr/>
          <p:nvPr/>
        </p:nvSpPr>
        <p:spPr bwMode="white">
          <a:xfrm>
            <a:off x="1170176" y="5782709"/>
            <a:ext cx="6533333" cy="33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3AE7FC-1B89-82CF-971D-358BBA67467F}"/>
              </a:ext>
            </a:extLst>
          </p:cNvPr>
          <p:cNvSpPr/>
          <p:nvPr/>
        </p:nvSpPr>
        <p:spPr bwMode="white">
          <a:xfrm>
            <a:off x="1174032" y="6295106"/>
            <a:ext cx="6650160" cy="471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183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AE0C8-8E41-DE5B-7739-B047EBBE4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834982-4BFB-AFD0-AAF6-E2FEE36B6DA6}"/>
              </a:ext>
            </a:extLst>
          </p:cNvPr>
          <p:cNvSpPr/>
          <p:nvPr/>
        </p:nvSpPr>
        <p:spPr bwMode="white">
          <a:xfrm>
            <a:off x="551384" y="1052736"/>
            <a:ext cx="6768752" cy="70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DB80DF2-12A3-7B24-DEE8-DAA4E2BABCE6}"/>
              </a:ext>
            </a:extLst>
          </p:cNvPr>
          <p:cNvSpPr/>
          <p:nvPr/>
        </p:nvSpPr>
        <p:spPr bwMode="white">
          <a:xfrm>
            <a:off x="720001" y="1988840"/>
            <a:ext cx="6466666" cy="73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DB9D595-C18A-55A6-94F5-54BC80BBE392}"/>
              </a:ext>
            </a:extLst>
          </p:cNvPr>
          <p:cNvSpPr/>
          <p:nvPr/>
        </p:nvSpPr>
        <p:spPr bwMode="white">
          <a:xfrm>
            <a:off x="734143" y="3070180"/>
            <a:ext cx="4085714" cy="718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DEE01EF-7C77-4336-9EE4-0D39B7BCD06B}"/>
              </a:ext>
            </a:extLst>
          </p:cNvPr>
          <p:cNvSpPr/>
          <p:nvPr/>
        </p:nvSpPr>
        <p:spPr bwMode="white">
          <a:xfrm>
            <a:off x="681904" y="4046323"/>
            <a:ext cx="1809523" cy="324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7602" y="1754900"/>
            <a:ext cx="2880320" cy="190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3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8" grpId="0" animBg="1"/>
      <p:bldP spid="2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EBAB7-4E08-BCDD-63A1-A02C251361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7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CBDF0C-05AC-49CB-1129-29A2E4A9DBC7}"/>
              </a:ext>
            </a:extLst>
          </p:cNvPr>
          <p:cNvSpPr/>
          <p:nvPr/>
        </p:nvSpPr>
        <p:spPr bwMode="white">
          <a:xfrm>
            <a:off x="681904" y="1144016"/>
            <a:ext cx="3400000" cy="31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0BA864-FE36-E3A8-66FE-3EF538400C9B}"/>
              </a:ext>
            </a:extLst>
          </p:cNvPr>
          <p:cNvSpPr/>
          <p:nvPr/>
        </p:nvSpPr>
        <p:spPr bwMode="white">
          <a:xfrm>
            <a:off x="681904" y="1700808"/>
            <a:ext cx="7358312" cy="72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57FE1F-9F97-5B8B-0AF2-BC78854F0BB4}"/>
              </a:ext>
            </a:extLst>
          </p:cNvPr>
          <p:cNvSpPr/>
          <p:nvPr/>
        </p:nvSpPr>
        <p:spPr bwMode="white">
          <a:xfrm>
            <a:off x="681904" y="2731211"/>
            <a:ext cx="9590560" cy="40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800" y="3856958"/>
            <a:ext cx="3600400" cy="237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9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45537-A950-BADB-0A4F-DA2B7596A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E4B31E-0001-8B2C-4B5E-0405A2FF814D}"/>
              </a:ext>
            </a:extLst>
          </p:cNvPr>
          <p:cNvSpPr/>
          <p:nvPr/>
        </p:nvSpPr>
        <p:spPr bwMode="white">
          <a:xfrm>
            <a:off x="8739047" y="3125670"/>
            <a:ext cx="600000" cy="333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046" y="4077072"/>
            <a:ext cx="8489908" cy="23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4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17D9D-6679-653F-3953-3A1E2D00C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046" y="3933056"/>
            <a:ext cx="8489908" cy="23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927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37056E-D18A-EE45-B0ED-503A51FC1C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5046" y="3501008"/>
            <a:ext cx="8489908" cy="2374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42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9CF00-B04D-BC47-B46B-DB4179E395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3857142" cy="455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1413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32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40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08EE1-8534-28EA-28ED-79544BD98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3FF8E0-364F-BBCE-1D71-44459750F9DC}"/>
              </a:ext>
            </a:extLst>
          </p:cNvPr>
          <p:cNvSpPr/>
          <p:nvPr/>
        </p:nvSpPr>
        <p:spPr bwMode="white">
          <a:xfrm>
            <a:off x="10510476" y="3015848"/>
            <a:ext cx="285715" cy="29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60A188F-6DEF-A98B-F496-304C8CD118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01"/>
          <a:stretch/>
        </p:blipFill>
        <p:spPr>
          <a:xfrm>
            <a:off x="5015880" y="4009120"/>
            <a:ext cx="2047410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937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E3192-617A-A938-A0FD-385020C3F4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4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81AF2B-C981-1600-2541-D10CF91F726C}"/>
              </a:ext>
            </a:extLst>
          </p:cNvPr>
          <p:cNvSpPr/>
          <p:nvPr/>
        </p:nvSpPr>
        <p:spPr bwMode="white">
          <a:xfrm>
            <a:off x="681904" y="1143459"/>
            <a:ext cx="5486104" cy="352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F04D1C-AD6D-05C1-8A9A-CF10AEE75342}"/>
              </a:ext>
            </a:extLst>
          </p:cNvPr>
          <p:cNvSpPr/>
          <p:nvPr/>
        </p:nvSpPr>
        <p:spPr bwMode="white">
          <a:xfrm>
            <a:off x="681904" y="1610209"/>
            <a:ext cx="5304761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145BE1-6019-D0B5-2ECF-B1ADB0F59193}"/>
              </a:ext>
            </a:extLst>
          </p:cNvPr>
          <p:cNvSpPr/>
          <p:nvPr/>
        </p:nvSpPr>
        <p:spPr bwMode="white">
          <a:xfrm>
            <a:off x="681904" y="2096010"/>
            <a:ext cx="4476190" cy="34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5C247E-147D-2A34-B481-919C8CED171F}"/>
              </a:ext>
            </a:extLst>
          </p:cNvPr>
          <p:cNvSpPr/>
          <p:nvPr/>
        </p:nvSpPr>
        <p:spPr bwMode="white">
          <a:xfrm>
            <a:off x="681904" y="2610388"/>
            <a:ext cx="6657142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3C8058-3707-6F58-FD1A-F5FE6E058B94}"/>
              </a:ext>
            </a:extLst>
          </p:cNvPr>
          <p:cNvSpPr/>
          <p:nvPr/>
        </p:nvSpPr>
        <p:spPr bwMode="white">
          <a:xfrm>
            <a:off x="681904" y="3096189"/>
            <a:ext cx="5390476" cy="333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5751FD5-6EF0-419A-4F74-45892CD111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180" y="3933056"/>
            <a:ext cx="2699640" cy="2633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29644" r="38974"/>
          <a:stretch/>
        </p:blipFill>
        <p:spPr>
          <a:xfrm>
            <a:off x="4719428" y="4059774"/>
            <a:ext cx="2724192" cy="2427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9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5D5FD-C20D-8515-CF24-06BD5146C5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3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F6514E-4F05-B078-FE30-FAB93FDB7CAB}"/>
              </a:ext>
            </a:extLst>
          </p:cNvPr>
          <p:cNvSpPr/>
          <p:nvPr/>
        </p:nvSpPr>
        <p:spPr bwMode="white">
          <a:xfrm>
            <a:off x="645328" y="1038856"/>
            <a:ext cx="4333976" cy="36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716494-BAFA-B2AF-30FA-AA69BB5B8459}"/>
              </a:ext>
            </a:extLst>
          </p:cNvPr>
          <p:cNvSpPr/>
          <p:nvPr/>
        </p:nvSpPr>
        <p:spPr bwMode="white">
          <a:xfrm>
            <a:off x="681904" y="1535505"/>
            <a:ext cx="589560" cy="35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372B32-DD6A-0564-95A0-126F483C5345}"/>
              </a:ext>
            </a:extLst>
          </p:cNvPr>
          <p:cNvSpPr/>
          <p:nvPr/>
        </p:nvSpPr>
        <p:spPr bwMode="white">
          <a:xfrm>
            <a:off x="681904" y="2003501"/>
            <a:ext cx="2029720" cy="35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B32E26-3593-1E5F-2F6E-B94471782E4D}"/>
              </a:ext>
            </a:extLst>
          </p:cNvPr>
          <p:cNvSpPr/>
          <p:nvPr/>
        </p:nvSpPr>
        <p:spPr bwMode="white">
          <a:xfrm>
            <a:off x="681904" y="2490600"/>
            <a:ext cx="4476190" cy="34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9A73D3-FDE8-8CCC-B6A6-57506133AD6E}"/>
              </a:ext>
            </a:extLst>
          </p:cNvPr>
          <p:cNvSpPr/>
          <p:nvPr/>
        </p:nvSpPr>
        <p:spPr bwMode="white">
          <a:xfrm>
            <a:off x="681904" y="2996800"/>
            <a:ext cx="6666666" cy="34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B382AC-F22B-271A-C2A0-480DAA82BD09}"/>
              </a:ext>
            </a:extLst>
          </p:cNvPr>
          <p:cNvSpPr/>
          <p:nvPr/>
        </p:nvSpPr>
        <p:spPr bwMode="white">
          <a:xfrm>
            <a:off x="681904" y="3483898"/>
            <a:ext cx="5630120" cy="39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84E90538-DA79-ACFD-A146-56326BE9C9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10" y="4018752"/>
            <a:ext cx="2640180" cy="245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/>
          <a:srcRect l="66680"/>
          <a:stretch/>
        </p:blipFill>
        <p:spPr>
          <a:xfrm>
            <a:off x="4681603" y="4099908"/>
            <a:ext cx="2828794" cy="237411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5F6514E-4F05-B078-FE30-FAB93FDB7CAB}"/>
              </a:ext>
            </a:extLst>
          </p:cNvPr>
          <p:cNvSpPr/>
          <p:nvPr/>
        </p:nvSpPr>
        <p:spPr bwMode="white">
          <a:xfrm>
            <a:off x="5024761" y="1029305"/>
            <a:ext cx="2323809" cy="36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5F6514E-4F05-B078-FE30-FAB93FDB7CAB}"/>
              </a:ext>
            </a:extLst>
          </p:cNvPr>
          <p:cNvSpPr/>
          <p:nvPr/>
        </p:nvSpPr>
        <p:spPr bwMode="white">
          <a:xfrm>
            <a:off x="7414979" y="1029304"/>
            <a:ext cx="3505557" cy="36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5F6514E-4F05-B078-FE30-FAB93FDB7CAB}"/>
              </a:ext>
            </a:extLst>
          </p:cNvPr>
          <p:cNvSpPr/>
          <p:nvPr/>
        </p:nvSpPr>
        <p:spPr bwMode="white">
          <a:xfrm>
            <a:off x="1289657" y="1536726"/>
            <a:ext cx="2204911" cy="36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F6514E-4F05-B078-FE30-FAB93FDB7CAB}"/>
              </a:ext>
            </a:extLst>
          </p:cNvPr>
          <p:cNvSpPr/>
          <p:nvPr/>
        </p:nvSpPr>
        <p:spPr bwMode="white">
          <a:xfrm>
            <a:off x="3555952" y="1497301"/>
            <a:ext cx="2204911" cy="36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7372B32-DD6A-0564-95A0-126F483C5345}"/>
              </a:ext>
            </a:extLst>
          </p:cNvPr>
          <p:cNvSpPr/>
          <p:nvPr/>
        </p:nvSpPr>
        <p:spPr bwMode="white">
          <a:xfrm>
            <a:off x="2711624" y="1992729"/>
            <a:ext cx="3672408" cy="35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7372B32-DD6A-0564-95A0-126F483C5345}"/>
              </a:ext>
            </a:extLst>
          </p:cNvPr>
          <p:cNvSpPr/>
          <p:nvPr/>
        </p:nvSpPr>
        <p:spPr bwMode="white">
          <a:xfrm>
            <a:off x="6414536" y="2000699"/>
            <a:ext cx="3672408" cy="353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28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ADAA4-0D2D-F68A-3A39-D09484670C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3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871828-F055-95ED-294D-C66E931B522A}"/>
              </a:ext>
            </a:extLst>
          </p:cNvPr>
          <p:cNvSpPr/>
          <p:nvPr/>
        </p:nvSpPr>
        <p:spPr bwMode="white">
          <a:xfrm>
            <a:off x="672760" y="1038697"/>
            <a:ext cx="2029720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841905-AABD-7900-FA56-BADA3302B70E}"/>
              </a:ext>
            </a:extLst>
          </p:cNvPr>
          <p:cNvSpPr/>
          <p:nvPr/>
        </p:nvSpPr>
        <p:spPr bwMode="white">
          <a:xfrm>
            <a:off x="681904" y="1543693"/>
            <a:ext cx="3723809" cy="343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9899B3-7690-D43C-6AE1-0EAF2BCA3535}"/>
              </a:ext>
            </a:extLst>
          </p:cNvPr>
          <p:cNvSpPr/>
          <p:nvPr/>
        </p:nvSpPr>
        <p:spPr bwMode="white">
          <a:xfrm>
            <a:off x="681904" y="2020104"/>
            <a:ext cx="7609523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E4006-DB4C-C171-734A-8E95A34A814B}"/>
              </a:ext>
            </a:extLst>
          </p:cNvPr>
          <p:cNvSpPr/>
          <p:nvPr/>
        </p:nvSpPr>
        <p:spPr bwMode="white">
          <a:xfrm>
            <a:off x="681904" y="2496515"/>
            <a:ext cx="5971428" cy="362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4E90538-DA79-ACFD-A146-56326BE9C97E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9910" y="3707884"/>
            <a:ext cx="2640180" cy="2455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l="66680"/>
          <a:stretch/>
        </p:blipFill>
        <p:spPr>
          <a:xfrm>
            <a:off x="4681603" y="3789040"/>
            <a:ext cx="2828794" cy="237411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871828-F055-95ED-294D-C66E931B522A}"/>
              </a:ext>
            </a:extLst>
          </p:cNvPr>
          <p:cNvSpPr/>
          <p:nvPr/>
        </p:nvSpPr>
        <p:spPr bwMode="white">
          <a:xfrm>
            <a:off x="2715488" y="1028441"/>
            <a:ext cx="4316616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49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3BBFF-0ADC-9A8D-0DD5-46175A6E34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3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377A98-9690-7BE5-7AF8-C9080F5278E6}"/>
              </a:ext>
            </a:extLst>
          </p:cNvPr>
          <p:cNvSpPr/>
          <p:nvPr/>
        </p:nvSpPr>
        <p:spPr bwMode="white">
          <a:xfrm>
            <a:off x="10500952" y="4469130"/>
            <a:ext cx="295238" cy="29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38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983B1-E67A-E826-3A39-C4FA4BE662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DB4F53-9C2B-8A6B-35F9-8969717FB095}"/>
              </a:ext>
            </a:extLst>
          </p:cNvPr>
          <p:cNvSpPr/>
          <p:nvPr/>
        </p:nvSpPr>
        <p:spPr bwMode="white">
          <a:xfrm>
            <a:off x="10520000" y="1277316"/>
            <a:ext cx="276190" cy="28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66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91BAA-3ABE-AD93-7F94-11284105E9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761787-0531-8846-AA9F-FFE5288FA413}"/>
              </a:ext>
            </a:extLst>
          </p:cNvPr>
          <p:cNvSpPr/>
          <p:nvPr/>
        </p:nvSpPr>
        <p:spPr bwMode="white">
          <a:xfrm>
            <a:off x="10500952" y="2490692"/>
            <a:ext cx="295238" cy="30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547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D4F18-4AA3-F9DC-63E7-8B3ACB7E6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8A2425-B1EB-6099-FA10-4BD86BE8D69E}"/>
              </a:ext>
            </a:extLst>
          </p:cNvPr>
          <p:cNvSpPr/>
          <p:nvPr/>
        </p:nvSpPr>
        <p:spPr bwMode="white">
          <a:xfrm>
            <a:off x="10510476" y="4469332"/>
            <a:ext cx="285715" cy="295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380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AEA54-5199-84DE-BA51-B0CFEDA24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F3067E-B4BF-73A1-306C-98056B9BAB4D}"/>
              </a:ext>
            </a:extLst>
          </p:cNvPr>
          <p:cNvSpPr/>
          <p:nvPr/>
        </p:nvSpPr>
        <p:spPr bwMode="white">
          <a:xfrm>
            <a:off x="5348571" y="1840818"/>
            <a:ext cx="590476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8250F9-35DC-56B5-80D7-C8188FA9E05A}"/>
              </a:ext>
            </a:extLst>
          </p:cNvPr>
          <p:cNvSpPr/>
          <p:nvPr/>
        </p:nvSpPr>
        <p:spPr bwMode="white">
          <a:xfrm>
            <a:off x="6596190" y="2451856"/>
            <a:ext cx="2476190" cy="36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5B7F3D-3E74-C4B5-1F05-8443472FE881}"/>
              </a:ext>
            </a:extLst>
          </p:cNvPr>
          <p:cNvSpPr/>
          <p:nvPr/>
        </p:nvSpPr>
        <p:spPr bwMode="white">
          <a:xfrm>
            <a:off x="3958095" y="4246778"/>
            <a:ext cx="247619" cy="286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447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</Words>
  <Application>Microsoft Office PowerPoint</Application>
  <PresentationFormat>宽屏</PresentationFormat>
  <Paragraphs>1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6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2023-12-08T14:42:34Z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