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98545"/>
            <a:ext cx="11521280" cy="6609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706F9-0B7B-BCBE-CD59-BCF3EC9766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BD11F-B13C-91F1-17F4-8D45490D44BF}"/>
              </a:ext>
            </a:extLst>
          </p:cNvPr>
          <p:cNvSpPr/>
          <p:nvPr/>
        </p:nvSpPr>
        <p:spPr bwMode="white">
          <a:xfrm>
            <a:off x="1415238" y="3107326"/>
            <a:ext cx="7633090" cy="44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EC8E71-082F-9A52-8029-D07E3C4A1F6F}"/>
              </a:ext>
            </a:extLst>
          </p:cNvPr>
          <p:cNvSpPr/>
          <p:nvPr/>
        </p:nvSpPr>
        <p:spPr bwMode="white">
          <a:xfrm>
            <a:off x="1424761" y="4003400"/>
            <a:ext cx="6471439" cy="577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245991F-6FCB-7E64-46FF-ABE26A9D0C4A}"/>
              </a:ext>
            </a:extLst>
          </p:cNvPr>
          <p:cNvSpPr/>
          <p:nvPr/>
        </p:nvSpPr>
        <p:spPr bwMode="white">
          <a:xfrm>
            <a:off x="1415238" y="4909008"/>
            <a:ext cx="5472850" cy="53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9955F3-D111-731D-08C9-C811FA968FDE}"/>
              </a:ext>
            </a:extLst>
          </p:cNvPr>
          <p:cNvSpPr/>
          <p:nvPr/>
        </p:nvSpPr>
        <p:spPr bwMode="white">
          <a:xfrm>
            <a:off x="1472380" y="5814616"/>
            <a:ext cx="6063780" cy="62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6EE6E0-E35E-5D69-A6D6-12BBE019D0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61726-13A9-6CB4-0925-ABB1B9C4C8FE}"/>
              </a:ext>
            </a:extLst>
          </p:cNvPr>
          <p:cNvSpPr/>
          <p:nvPr/>
        </p:nvSpPr>
        <p:spPr bwMode="white">
          <a:xfrm>
            <a:off x="681904" y="2116396"/>
            <a:ext cx="8654456" cy="59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3E2596-F06B-C284-99D8-CAEE79B9B293}"/>
              </a:ext>
            </a:extLst>
          </p:cNvPr>
          <p:cNvSpPr/>
          <p:nvPr/>
        </p:nvSpPr>
        <p:spPr bwMode="white">
          <a:xfrm>
            <a:off x="681904" y="3022378"/>
            <a:ext cx="7646344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C797AC-755C-EAF5-0890-4957512ACCC2}"/>
              </a:ext>
            </a:extLst>
          </p:cNvPr>
          <p:cNvSpPr/>
          <p:nvPr/>
        </p:nvSpPr>
        <p:spPr bwMode="white">
          <a:xfrm>
            <a:off x="681904" y="3928358"/>
            <a:ext cx="6998272" cy="58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96A9AD-0CEE-F729-3F79-790B019650F5}"/>
              </a:ext>
            </a:extLst>
          </p:cNvPr>
          <p:cNvSpPr/>
          <p:nvPr/>
        </p:nvSpPr>
        <p:spPr bwMode="white">
          <a:xfrm>
            <a:off x="681904" y="4834341"/>
            <a:ext cx="5486104" cy="48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7106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5E0C0-1B48-1AFB-D393-9D3110780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71999"/>
            <a:ext cx="10800000" cy="4880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2B0F8B-7DE4-A5D6-13FA-334626D2A224}"/>
              </a:ext>
            </a:extLst>
          </p:cNvPr>
          <p:cNvSpPr/>
          <p:nvPr/>
        </p:nvSpPr>
        <p:spPr bwMode="white">
          <a:xfrm>
            <a:off x="681904" y="2630671"/>
            <a:ext cx="8078392" cy="58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90ACAC-48EC-5390-D6FC-8C9CCDB27C63}"/>
              </a:ext>
            </a:extLst>
          </p:cNvPr>
          <p:cNvSpPr/>
          <p:nvPr/>
        </p:nvSpPr>
        <p:spPr bwMode="white">
          <a:xfrm>
            <a:off x="681904" y="3517202"/>
            <a:ext cx="6782248" cy="559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826B4A-A290-103D-3D92-9E66D63FBB53}"/>
              </a:ext>
            </a:extLst>
          </p:cNvPr>
          <p:cNvSpPr/>
          <p:nvPr/>
        </p:nvSpPr>
        <p:spPr bwMode="white">
          <a:xfrm>
            <a:off x="681904" y="4422798"/>
            <a:ext cx="6422208" cy="44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AA833C-7720-B1A9-36AB-5166E8B1AAF3}"/>
              </a:ext>
            </a:extLst>
          </p:cNvPr>
          <p:cNvSpPr/>
          <p:nvPr/>
        </p:nvSpPr>
        <p:spPr bwMode="white">
          <a:xfrm>
            <a:off x="681904" y="5328394"/>
            <a:ext cx="5270080" cy="5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77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69609-4E23-6B0E-9D6B-4B5391634F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48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700AC4-7422-4004-E82D-1863EC59FDD7}"/>
              </a:ext>
            </a:extLst>
          </p:cNvPr>
          <p:cNvSpPr/>
          <p:nvPr/>
        </p:nvSpPr>
        <p:spPr bwMode="white">
          <a:xfrm>
            <a:off x="682064" y="2651604"/>
            <a:ext cx="7862208" cy="561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37BD07-B890-6143-4E99-F8FCAD21E36A}"/>
              </a:ext>
            </a:extLst>
          </p:cNvPr>
          <p:cNvSpPr/>
          <p:nvPr/>
        </p:nvSpPr>
        <p:spPr bwMode="white">
          <a:xfrm>
            <a:off x="682064" y="3534108"/>
            <a:ext cx="6638072" cy="61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ADCBBF-A2F5-8A9E-BE6F-8F0E8C2E2308}"/>
              </a:ext>
            </a:extLst>
          </p:cNvPr>
          <p:cNvSpPr/>
          <p:nvPr/>
        </p:nvSpPr>
        <p:spPr bwMode="white">
          <a:xfrm>
            <a:off x="682064" y="4435591"/>
            <a:ext cx="6422048" cy="45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DE8719-C406-D41D-F763-3BD564F393CF}"/>
              </a:ext>
            </a:extLst>
          </p:cNvPr>
          <p:cNvSpPr/>
          <p:nvPr/>
        </p:nvSpPr>
        <p:spPr bwMode="white">
          <a:xfrm>
            <a:off x="682064" y="5337074"/>
            <a:ext cx="6566064" cy="54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B5FBBD-91E8-2F90-EF29-CC71C4351775}"/>
              </a:ext>
            </a:extLst>
          </p:cNvPr>
          <p:cNvSpPr/>
          <p:nvPr/>
        </p:nvSpPr>
        <p:spPr bwMode="white">
          <a:xfrm>
            <a:off x="682064" y="6248046"/>
            <a:ext cx="5413936" cy="483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055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72667-2D23-10BC-018C-54E796EFF4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4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821E6A-A4DE-17E9-6A0A-722306DBC366}"/>
              </a:ext>
            </a:extLst>
          </p:cNvPr>
          <p:cNvSpPr/>
          <p:nvPr/>
        </p:nvSpPr>
        <p:spPr bwMode="white">
          <a:xfrm>
            <a:off x="682736" y="2705592"/>
            <a:ext cx="9229688" cy="50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767F49-3896-429D-7485-12EA4D3386B4}"/>
              </a:ext>
            </a:extLst>
          </p:cNvPr>
          <p:cNvSpPr/>
          <p:nvPr/>
        </p:nvSpPr>
        <p:spPr bwMode="white">
          <a:xfrm>
            <a:off x="682736" y="3563067"/>
            <a:ext cx="6925432" cy="51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46B290-695B-F8C9-DF23-B90375AE35FD}"/>
              </a:ext>
            </a:extLst>
          </p:cNvPr>
          <p:cNvSpPr/>
          <p:nvPr/>
        </p:nvSpPr>
        <p:spPr bwMode="white">
          <a:xfrm>
            <a:off x="682736" y="4420543"/>
            <a:ext cx="5822357" cy="44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BCEB9E-DA3A-A8D4-B125-1F0CAA26F0EE}"/>
              </a:ext>
            </a:extLst>
          </p:cNvPr>
          <p:cNvSpPr/>
          <p:nvPr/>
        </p:nvSpPr>
        <p:spPr bwMode="white">
          <a:xfrm>
            <a:off x="682736" y="5287338"/>
            <a:ext cx="6277360" cy="44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085AEEC-6140-53BA-E0BC-8712C481FA76}"/>
              </a:ext>
            </a:extLst>
          </p:cNvPr>
          <p:cNvSpPr/>
          <p:nvPr/>
        </p:nvSpPr>
        <p:spPr bwMode="white">
          <a:xfrm>
            <a:off x="682736" y="6154134"/>
            <a:ext cx="5557280" cy="57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151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1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8C280-EA46-A48E-BA85-47B50C4C95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7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4632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A0C69-D14A-1A0D-C1C2-C59805099F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1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CBA6F-D913-B3E1-F8E3-8D624C2801FF}"/>
              </a:ext>
            </a:extLst>
          </p:cNvPr>
          <p:cNvSpPr/>
          <p:nvPr/>
        </p:nvSpPr>
        <p:spPr bwMode="white">
          <a:xfrm>
            <a:off x="686448" y="1207102"/>
            <a:ext cx="6097904" cy="38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F35210-64FB-B9EF-6899-E364C9425E1A}"/>
              </a:ext>
            </a:extLst>
          </p:cNvPr>
          <p:cNvSpPr/>
          <p:nvPr/>
        </p:nvSpPr>
        <p:spPr bwMode="white">
          <a:xfrm>
            <a:off x="686448" y="1971182"/>
            <a:ext cx="5841600" cy="44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2BE521-50A1-0D6D-9B8E-93AE464F18D9}"/>
              </a:ext>
            </a:extLst>
          </p:cNvPr>
          <p:cNvSpPr/>
          <p:nvPr/>
        </p:nvSpPr>
        <p:spPr bwMode="white">
          <a:xfrm>
            <a:off x="686448" y="2743661"/>
            <a:ext cx="4596494" cy="40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AE682D-A880-8406-FD89-BC6487D39A98}"/>
              </a:ext>
            </a:extLst>
          </p:cNvPr>
          <p:cNvSpPr/>
          <p:nvPr/>
        </p:nvSpPr>
        <p:spPr bwMode="white">
          <a:xfrm>
            <a:off x="686448" y="3516139"/>
            <a:ext cx="5337544" cy="45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D91AE3-FBB6-A421-2134-119349D04CD4}"/>
              </a:ext>
            </a:extLst>
          </p:cNvPr>
          <p:cNvSpPr/>
          <p:nvPr/>
        </p:nvSpPr>
        <p:spPr bwMode="white">
          <a:xfrm>
            <a:off x="686448" y="4297013"/>
            <a:ext cx="5049512" cy="436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435955C-7205-C42B-E3C8-2CF8316DACFF}"/>
              </a:ext>
            </a:extLst>
          </p:cNvPr>
          <p:cNvSpPr/>
          <p:nvPr/>
        </p:nvSpPr>
        <p:spPr bwMode="white">
          <a:xfrm>
            <a:off x="686448" y="5061096"/>
            <a:ext cx="6039190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08E4797-F413-8190-DDD5-66183A21E644}"/>
              </a:ext>
            </a:extLst>
          </p:cNvPr>
          <p:cNvSpPr/>
          <p:nvPr/>
        </p:nvSpPr>
        <p:spPr bwMode="white">
          <a:xfrm>
            <a:off x="686448" y="5825176"/>
            <a:ext cx="4940392" cy="90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17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7B5B1-8E56-1FAF-B377-2BDF49B9DB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534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D44024-E066-B57C-967F-35782872DB67}"/>
              </a:ext>
            </a:extLst>
          </p:cNvPr>
          <p:cNvSpPr/>
          <p:nvPr/>
        </p:nvSpPr>
        <p:spPr bwMode="white">
          <a:xfrm>
            <a:off x="693356" y="2198666"/>
            <a:ext cx="7274852" cy="36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6A2F78-D8B7-43F3-114C-65D15022BA67}"/>
              </a:ext>
            </a:extLst>
          </p:cNvPr>
          <p:cNvSpPr/>
          <p:nvPr/>
        </p:nvSpPr>
        <p:spPr bwMode="white">
          <a:xfrm>
            <a:off x="693356" y="2812000"/>
            <a:ext cx="5258628" cy="40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2AC3C6-8A63-3FF5-B37A-9523EDB21C2F}"/>
              </a:ext>
            </a:extLst>
          </p:cNvPr>
          <p:cNvSpPr/>
          <p:nvPr/>
        </p:nvSpPr>
        <p:spPr bwMode="white">
          <a:xfrm>
            <a:off x="693356" y="3425332"/>
            <a:ext cx="4970596" cy="36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6E4CB2A-2372-2D3B-D0EB-BDCBFBB66F21}"/>
              </a:ext>
            </a:extLst>
          </p:cNvPr>
          <p:cNvSpPr/>
          <p:nvPr/>
        </p:nvSpPr>
        <p:spPr bwMode="white">
          <a:xfrm>
            <a:off x="693356" y="4038666"/>
            <a:ext cx="4394532" cy="34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336EA88-1DFC-BEC0-B65A-5094C7D18C3A}"/>
              </a:ext>
            </a:extLst>
          </p:cNvPr>
          <p:cNvSpPr/>
          <p:nvPr/>
        </p:nvSpPr>
        <p:spPr bwMode="white">
          <a:xfrm>
            <a:off x="693356" y="4665332"/>
            <a:ext cx="3674452" cy="41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CF3C9F-A8E1-9D51-F8E9-AD670692AC99}"/>
              </a:ext>
            </a:extLst>
          </p:cNvPr>
          <p:cNvSpPr/>
          <p:nvPr/>
        </p:nvSpPr>
        <p:spPr bwMode="white">
          <a:xfrm>
            <a:off x="693356" y="5265333"/>
            <a:ext cx="5621775" cy="3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A9ECBC4-5DD4-985B-E47E-BD53C7D734D4}"/>
              </a:ext>
            </a:extLst>
          </p:cNvPr>
          <p:cNvSpPr/>
          <p:nvPr/>
        </p:nvSpPr>
        <p:spPr bwMode="white">
          <a:xfrm>
            <a:off x="2278643" y="5872000"/>
            <a:ext cx="3803357" cy="8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41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3" grpId="0" animBg="1"/>
      <p:bldP spid="16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2023-12-09T03:09:55Z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