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3" r:id="rId4"/>
    <p:sldId id="352" r:id="rId5"/>
    <p:sldId id="349" r:id="rId6"/>
    <p:sldId id="348" r:id="rId7"/>
    <p:sldId id="345" r:id="rId8"/>
    <p:sldId id="344" r:id="rId9"/>
    <p:sldId id="343" r:id="rId10"/>
    <p:sldId id="342" r:id="rId11"/>
    <p:sldId id="341" r:id="rId12"/>
    <p:sldId id="340" r:id="rId13"/>
    <p:sldId id="339" r:id="rId14"/>
    <p:sldId id="338" r:id="rId15"/>
    <p:sldId id="335" r:id="rId16"/>
    <p:sldId id="334" r:id="rId17"/>
    <p:sldId id="333" r:id="rId18"/>
    <p:sldId id="331" r:id="rId19"/>
    <p:sldId id="330" r:id="rId20"/>
    <p:sldId id="329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524" y="3171857"/>
            <a:ext cx="5180952" cy="5142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CEF3C-6B8E-9F56-65DD-AB55FC3AC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2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25CC1F-51A0-11FF-5611-FB8753447B99}"/>
              </a:ext>
            </a:extLst>
          </p:cNvPr>
          <p:cNvSpPr/>
          <p:nvPr/>
        </p:nvSpPr>
        <p:spPr bwMode="white">
          <a:xfrm>
            <a:off x="3805714" y="4005064"/>
            <a:ext cx="337040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5C06B8-E03A-4282-3865-900E550AB3A8}"/>
              </a:ext>
            </a:extLst>
          </p:cNvPr>
          <p:cNvSpPr/>
          <p:nvPr/>
        </p:nvSpPr>
        <p:spPr bwMode="white">
          <a:xfrm>
            <a:off x="1291428" y="4689713"/>
            <a:ext cx="8981036" cy="71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16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B10EAC-B2D3-EC2B-8143-65F561852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39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4902B1-6AF6-C1D1-BA06-39B0138C5376}"/>
              </a:ext>
            </a:extLst>
          </p:cNvPr>
          <p:cNvSpPr/>
          <p:nvPr/>
        </p:nvSpPr>
        <p:spPr bwMode="white">
          <a:xfrm>
            <a:off x="1110666" y="3128380"/>
            <a:ext cx="1960998" cy="44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163174-6637-683F-69CE-697FEE5C75D5}"/>
              </a:ext>
            </a:extLst>
          </p:cNvPr>
          <p:cNvSpPr/>
          <p:nvPr/>
        </p:nvSpPr>
        <p:spPr bwMode="white">
          <a:xfrm>
            <a:off x="1161308" y="3772402"/>
            <a:ext cx="4282862" cy="32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333CEA-A550-1E2D-BB78-B3708C2CD7B3}"/>
              </a:ext>
            </a:extLst>
          </p:cNvPr>
          <p:cNvSpPr/>
          <p:nvPr/>
        </p:nvSpPr>
        <p:spPr bwMode="white">
          <a:xfrm>
            <a:off x="1161308" y="4409185"/>
            <a:ext cx="3494532" cy="30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81D2198-D499-0EE2-79A1-DDC9B6B20DAB}"/>
              </a:ext>
            </a:extLst>
          </p:cNvPr>
          <p:cNvSpPr/>
          <p:nvPr/>
        </p:nvSpPr>
        <p:spPr bwMode="white">
          <a:xfrm>
            <a:off x="1161308" y="5024261"/>
            <a:ext cx="2486420" cy="34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2AF2165-9265-AE5F-6850-640AAAAC3AD6}"/>
              </a:ext>
            </a:extLst>
          </p:cNvPr>
          <p:cNvSpPr/>
          <p:nvPr/>
        </p:nvSpPr>
        <p:spPr bwMode="white">
          <a:xfrm>
            <a:off x="1055440" y="5594300"/>
            <a:ext cx="3455471" cy="34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A79F2D4-7693-8908-2C1D-E95E1901A8A6}"/>
              </a:ext>
            </a:extLst>
          </p:cNvPr>
          <p:cNvSpPr/>
          <p:nvPr/>
        </p:nvSpPr>
        <p:spPr bwMode="white">
          <a:xfrm>
            <a:off x="1161308" y="6237312"/>
            <a:ext cx="6374852" cy="47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B4902B1-6AF6-C1D1-BA06-39B0138C5376}"/>
              </a:ext>
            </a:extLst>
          </p:cNvPr>
          <p:cNvSpPr/>
          <p:nvPr/>
        </p:nvSpPr>
        <p:spPr bwMode="white">
          <a:xfrm>
            <a:off x="3071664" y="3112691"/>
            <a:ext cx="1960998" cy="44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6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7" grpId="0" animBg="1"/>
      <p:bldP spid="21" grpId="0" animBg="1"/>
      <p:bldP spid="23" grpId="0" animBg="1"/>
      <p:bldP spid="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4EA1C-10DC-E83A-85F1-127799C32C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0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663E7-7F18-8D75-9E0F-DF196CD39738}"/>
              </a:ext>
            </a:extLst>
          </p:cNvPr>
          <p:cNvSpPr/>
          <p:nvPr/>
        </p:nvSpPr>
        <p:spPr bwMode="white">
          <a:xfrm>
            <a:off x="8506104" y="3384442"/>
            <a:ext cx="298258" cy="298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15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70575-D4FE-1631-A1A3-43A9EEF80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E90F83-6DC8-F96E-C9F6-BA5C989567CD}"/>
              </a:ext>
            </a:extLst>
          </p:cNvPr>
          <p:cNvSpPr/>
          <p:nvPr/>
        </p:nvSpPr>
        <p:spPr bwMode="white">
          <a:xfrm>
            <a:off x="9723997" y="4435349"/>
            <a:ext cx="330421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08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A0F54-7DB8-6044-16E7-C373FD9070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0728"/>
            <a:ext cx="10800000" cy="438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A781C-768F-E070-56EA-AE7999D18DAE}"/>
              </a:ext>
            </a:extLst>
          </p:cNvPr>
          <p:cNvSpPr/>
          <p:nvPr/>
        </p:nvSpPr>
        <p:spPr bwMode="white">
          <a:xfrm>
            <a:off x="9678217" y="2123841"/>
            <a:ext cx="342857" cy="381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489DC9C-B8E2-BCB6-F3A5-780E02ABD21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384" y="2488563"/>
            <a:ext cx="2498684" cy="2318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757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8D7DB-4B8B-C72C-4BCD-44EA557B34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86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AA9455-9905-9A7D-BAB7-16F93917EFC4}"/>
              </a:ext>
            </a:extLst>
          </p:cNvPr>
          <p:cNvSpPr/>
          <p:nvPr/>
        </p:nvSpPr>
        <p:spPr bwMode="white">
          <a:xfrm>
            <a:off x="4345067" y="3377877"/>
            <a:ext cx="461941" cy="297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FFE4A-CFD1-3932-CBBB-C0EE83177B3C}"/>
              </a:ext>
            </a:extLst>
          </p:cNvPr>
          <p:cNvSpPr/>
          <p:nvPr/>
        </p:nvSpPr>
        <p:spPr bwMode="white">
          <a:xfrm>
            <a:off x="4305919" y="4098857"/>
            <a:ext cx="469771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5BB30F-F654-20A4-B8D4-10FA89F1FD3B}"/>
              </a:ext>
            </a:extLst>
          </p:cNvPr>
          <p:cNvSpPr/>
          <p:nvPr/>
        </p:nvSpPr>
        <p:spPr bwMode="white">
          <a:xfrm>
            <a:off x="2411176" y="5517306"/>
            <a:ext cx="602872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23E921-6126-809C-C269-9DE24378A9FD}"/>
              </a:ext>
            </a:extLst>
          </p:cNvPr>
          <p:cNvSpPr/>
          <p:nvPr/>
        </p:nvSpPr>
        <p:spPr bwMode="white">
          <a:xfrm>
            <a:off x="4008397" y="5517306"/>
            <a:ext cx="673338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0AEB1F-1E89-7ED3-9987-51F7046778CC}"/>
              </a:ext>
            </a:extLst>
          </p:cNvPr>
          <p:cNvSpPr/>
          <p:nvPr/>
        </p:nvSpPr>
        <p:spPr bwMode="white">
          <a:xfrm>
            <a:off x="5402052" y="5493795"/>
            <a:ext cx="2975217" cy="39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B6BFF27-6867-3619-6037-A891676C2005}"/>
              </a:ext>
            </a:extLst>
          </p:cNvPr>
          <p:cNvSpPr/>
          <p:nvPr/>
        </p:nvSpPr>
        <p:spPr bwMode="white">
          <a:xfrm>
            <a:off x="4219794" y="6081550"/>
            <a:ext cx="4396486" cy="540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EE48F971-7D09-F458-54FB-10BB15A00F7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3015" y="2172305"/>
            <a:ext cx="2789420" cy="3513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02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67F9E-D466-29DE-5E94-E48535773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EF486A-3D56-C2F8-9E35-0C5ADF5DE748}"/>
              </a:ext>
            </a:extLst>
          </p:cNvPr>
          <p:cNvSpPr/>
          <p:nvPr/>
        </p:nvSpPr>
        <p:spPr bwMode="white">
          <a:xfrm>
            <a:off x="1244868" y="2252728"/>
            <a:ext cx="3680634" cy="38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92C6D1-C3C1-79B7-1A79-EC6CDBB65040}"/>
              </a:ext>
            </a:extLst>
          </p:cNvPr>
          <p:cNvSpPr/>
          <p:nvPr/>
        </p:nvSpPr>
        <p:spPr bwMode="white">
          <a:xfrm>
            <a:off x="1257989" y="2935785"/>
            <a:ext cx="2604656" cy="275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E3EF92B-4233-AD7D-1A74-894F61F1FEE6}"/>
              </a:ext>
            </a:extLst>
          </p:cNvPr>
          <p:cNvSpPr/>
          <p:nvPr/>
        </p:nvSpPr>
        <p:spPr bwMode="white">
          <a:xfrm>
            <a:off x="1127448" y="3429000"/>
            <a:ext cx="2439958" cy="33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3F4304-37E2-3FF8-6A35-414FE9A3492A}"/>
              </a:ext>
            </a:extLst>
          </p:cNvPr>
          <p:cNvSpPr/>
          <p:nvPr/>
        </p:nvSpPr>
        <p:spPr bwMode="white">
          <a:xfrm>
            <a:off x="1244867" y="4058887"/>
            <a:ext cx="4448253" cy="29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A609159-8D1F-8F0F-0148-E3B97E532C14}"/>
              </a:ext>
            </a:extLst>
          </p:cNvPr>
          <p:cNvSpPr/>
          <p:nvPr/>
        </p:nvSpPr>
        <p:spPr bwMode="white">
          <a:xfrm>
            <a:off x="1244867" y="4610587"/>
            <a:ext cx="3352593" cy="29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77AE531-3A22-B899-2025-6777636FF770}"/>
              </a:ext>
            </a:extLst>
          </p:cNvPr>
          <p:cNvSpPr/>
          <p:nvPr/>
        </p:nvSpPr>
        <p:spPr bwMode="white">
          <a:xfrm>
            <a:off x="1290792" y="5096605"/>
            <a:ext cx="6533399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86A106D-4B43-16FE-91B3-D79809475439}"/>
              </a:ext>
            </a:extLst>
          </p:cNvPr>
          <p:cNvSpPr/>
          <p:nvPr/>
        </p:nvSpPr>
        <p:spPr bwMode="white">
          <a:xfrm>
            <a:off x="1271111" y="5779662"/>
            <a:ext cx="859470" cy="26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1FFA6B6-8F78-BFA3-9F37-6D945F352D25}"/>
              </a:ext>
            </a:extLst>
          </p:cNvPr>
          <p:cNvSpPr/>
          <p:nvPr/>
        </p:nvSpPr>
        <p:spPr bwMode="white">
          <a:xfrm>
            <a:off x="1290793" y="6331361"/>
            <a:ext cx="5373333" cy="30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16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2" grpId="0" animBg="1"/>
      <p:bldP spid="13" grpId="0" animBg="1"/>
      <p:bldP spid="16" grpId="0" animBg="1"/>
      <p:bldP spid="19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ABCA61-6175-5FEB-8A0A-586D733E69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9985104" cy="155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AE77AF-829F-FF7D-6A20-FDCEFAA2DE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636912"/>
            <a:ext cx="9985104" cy="3162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8725" y="2780928"/>
            <a:ext cx="2039622" cy="2153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87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49E1E5-0EDD-5DAF-7BEF-61F5397E24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3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26BC1A-41A0-8539-2407-89B0F3D83BC3}"/>
              </a:ext>
            </a:extLst>
          </p:cNvPr>
          <p:cNvSpPr/>
          <p:nvPr/>
        </p:nvSpPr>
        <p:spPr bwMode="white">
          <a:xfrm>
            <a:off x="681904" y="1210110"/>
            <a:ext cx="1813696" cy="41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79E57B-4352-063F-0611-12E4B47AFEB4}"/>
              </a:ext>
            </a:extLst>
          </p:cNvPr>
          <p:cNvSpPr/>
          <p:nvPr/>
        </p:nvSpPr>
        <p:spPr bwMode="white">
          <a:xfrm>
            <a:off x="681904" y="2038732"/>
            <a:ext cx="1128608" cy="42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692380B-938B-6310-5B78-1A98D0A9CFF2}"/>
              </a:ext>
            </a:extLst>
          </p:cNvPr>
          <p:cNvSpPr/>
          <p:nvPr/>
        </p:nvSpPr>
        <p:spPr bwMode="white">
          <a:xfrm>
            <a:off x="1870776" y="1957776"/>
            <a:ext cx="2641048" cy="50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26158C-5FAA-3FAC-A2C9-493A9494FE67}"/>
              </a:ext>
            </a:extLst>
          </p:cNvPr>
          <p:cNvSpPr/>
          <p:nvPr/>
        </p:nvSpPr>
        <p:spPr bwMode="white">
          <a:xfrm>
            <a:off x="720000" y="3648358"/>
            <a:ext cx="2711704" cy="4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C307FE6-1988-B0CE-A035-D3E6C3950319}"/>
              </a:ext>
            </a:extLst>
          </p:cNvPr>
          <p:cNvSpPr/>
          <p:nvPr/>
        </p:nvSpPr>
        <p:spPr bwMode="white">
          <a:xfrm>
            <a:off x="681904" y="4496030"/>
            <a:ext cx="5054056" cy="44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37EA03C-A7DB-672F-6F74-75890C747DEF}"/>
              </a:ext>
            </a:extLst>
          </p:cNvPr>
          <p:cNvSpPr/>
          <p:nvPr/>
        </p:nvSpPr>
        <p:spPr bwMode="white">
          <a:xfrm>
            <a:off x="681904" y="5286556"/>
            <a:ext cx="7574336" cy="521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226BC1A-41A0-8539-2407-89B0F3D83BC3}"/>
              </a:ext>
            </a:extLst>
          </p:cNvPr>
          <p:cNvSpPr/>
          <p:nvPr/>
        </p:nvSpPr>
        <p:spPr bwMode="white">
          <a:xfrm>
            <a:off x="2554711" y="1195278"/>
            <a:ext cx="2060525" cy="43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164548"/>
            <a:ext cx="3206896" cy="3386568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692380B-938B-6310-5B78-1A98D0A9CFF2}"/>
              </a:ext>
            </a:extLst>
          </p:cNvPr>
          <p:cNvSpPr/>
          <p:nvPr/>
        </p:nvSpPr>
        <p:spPr bwMode="white">
          <a:xfrm>
            <a:off x="720000" y="2736848"/>
            <a:ext cx="2641048" cy="50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80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7" grpId="0" animBg="1"/>
      <p:bldP spid="19" grpId="0" animBg="1"/>
      <p:bldP spid="24" grpId="0" animBg="1"/>
      <p:bldP spid="26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F009A8-CE57-7904-6566-45786CEB6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8939858" cy="5054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98696E-F059-6E7B-4260-1B0BDD2F7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22" y="908720"/>
            <a:ext cx="2404714" cy="286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781F61E-8E6F-56B6-2AE2-4179E6D2F3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4722" y="3429000"/>
            <a:ext cx="2230976" cy="299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1208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A1779-31F7-44C1-6771-D99AD3F2E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9013"/>
            <a:ext cx="9409040" cy="4599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97EB75-FE88-D0AC-E83D-1A9A8A18D8D5}"/>
              </a:ext>
            </a:extLst>
          </p:cNvPr>
          <p:cNvSpPr/>
          <p:nvPr/>
        </p:nvSpPr>
        <p:spPr bwMode="white">
          <a:xfrm>
            <a:off x="8472264" y="4221088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2B06212-1228-CDF0-386C-DB771674D5B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0416" y="2996952"/>
            <a:ext cx="2181886" cy="253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F4335-008C-DE0F-8699-518EEB14C0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98696E-F059-6E7B-4260-1B0BDD2F7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104" y="3573016"/>
            <a:ext cx="2404714" cy="286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781F61E-8E6F-56B6-2AE2-4179E6D2F3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6400" y="3460984"/>
            <a:ext cx="2230976" cy="299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86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3F2B1-BECD-278B-ED6A-07EB519E8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9DCB32-4E38-55D1-FBC1-0CFF9EF024B8}"/>
              </a:ext>
            </a:extLst>
          </p:cNvPr>
          <p:cNvSpPr/>
          <p:nvPr/>
        </p:nvSpPr>
        <p:spPr bwMode="white">
          <a:xfrm>
            <a:off x="681904" y="1172131"/>
            <a:ext cx="4189960" cy="447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B0784-7619-5B6E-4B92-A6D335A6DF61}"/>
              </a:ext>
            </a:extLst>
          </p:cNvPr>
          <p:cNvSpPr/>
          <p:nvPr/>
        </p:nvSpPr>
        <p:spPr bwMode="white">
          <a:xfrm>
            <a:off x="681904" y="2001247"/>
            <a:ext cx="2245744" cy="4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B76AC77-986E-424C-3E99-10D5C888D1EF}"/>
              </a:ext>
            </a:extLst>
          </p:cNvPr>
          <p:cNvSpPr/>
          <p:nvPr/>
        </p:nvSpPr>
        <p:spPr bwMode="white">
          <a:xfrm>
            <a:off x="720000" y="2801776"/>
            <a:ext cx="5880055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EEB60C8-BEB7-1C46-1C1D-052F8988FD47}"/>
              </a:ext>
            </a:extLst>
          </p:cNvPr>
          <p:cNvSpPr/>
          <p:nvPr/>
        </p:nvSpPr>
        <p:spPr bwMode="white">
          <a:xfrm>
            <a:off x="681904" y="3621361"/>
            <a:ext cx="10382648" cy="455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B69854F-78D8-E56B-78AE-4611976B10F6}"/>
              </a:ext>
            </a:extLst>
          </p:cNvPr>
          <p:cNvSpPr/>
          <p:nvPr/>
        </p:nvSpPr>
        <p:spPr bwMode="white">
          <a:xfrm>
            <a:off x="681904" y="4431417"/>
            <a:ext cx="5198072" cy="562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79DCB32-4E38-55D1-FBC1-0CFF9EF024B8}"/>
              </a:ext>
            </a:extLst>
          </p:cNvPr>
          <p:cNvSpPr/>
          <p:nvPr/>
        </p:nvSpPr>
        <p:spPr bwMode="white">
          <a:xfrm>
            <a:off x="4909960" y="1052735"/>
            <a:ext cx="4858448" cy="56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4A98696E-F059-6E7B-4260-1B0BDD2F7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2680" y="4187731"/>
            <a:ext cx="1799734" cy="214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1781F61E-8E6F-56B6-2AE2-4179E6D2F3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1184" y="3887939"/>
            <a:ext cx="1942944" cy="2609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323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  <p:bldP spid="18" grpId="0" animBg="1"/>
      <p:bldP spid="23" grpId="0" animBg="1"/>
      <p:bldP spid="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4D40A-0078-4B23-F6DA-932E7AF289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BDC259-5CC6-3E91-DC13-370EB6DDC774}"/>
              </a:ext>
            </a:extLst>
          </p:cNvPr>
          <p:cNvSpPr/>
          <p:nvPr/>
        </p:nvSpPr>
        <p:spPr bwMode="white">
          <a:xfrm>
            <a:off x="681904" y="1229295"/>
            <a:ext cx="3757912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8B036B-500A-C760-EB80-2D6220BD3A20}"/>
              </a:ext>
            </a:extLst>
          </p:cNvPr>
          <p:cNvSpPr/>
          <p:nvPr/>
        </p:nvSpPr>
        <p:spPr bwMode="white">
          <a:xfrm>
            <a:off x="681904" y="1924947"/>
            <a:ext cx="7718352" cy="639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6A065A-A18D-995D-3C90-A3A5F402D7B2}"/>
              </a:ext>
            </a:extLst>
          </p:cNvPr>
          <p:cNvSpPr/>
          <p:nvPr/>
        </p:nvSpPr>
        <p:spPr bwMode="white">
          <a:xfrm>
            <a:off x="681904" y="2868372"/>
            <a:ext cx="6278192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606353A-E11C-E11E-10D2-6E7571C3E53B}"/>
              </a:ext>
            </a:extLst>
          </p:cNvPr>
          <p:cNvSpPr/>
          <p:nvPr/>
        </p:nvSpPr>
        <p:spPr bwMode="white">
          <a:xfrm>
            <a:off x="720000" y="3610197"/>
            <a:ext cx="7680256" cy="610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6065AB5-F35D-CC16-5778-6FF64F555DAF}"/>
              </a:ext>
            </a:extLst>
          </p:cNvPr>
          <p:cNvSpPr/>
          <p:nvPr/>
        </p:nvSpPr>
        <p:spPr bwMode="white">
          <a:xfrm>
            <a:off x="681904" y="4422154"/>
            <a:ext cx="5558111" cy="591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CB59586-1556-87C6-8C32-F4D36E50BE48}"/>
              </a:ext>
            </a:extLst>
          </p:cNvPr>
          <p:cNvSpPr/>
          <p:nvPr/>
        </p:nvSpPr>
        <p:spPr bwMode="white">
          <a:xfrm>
            <a:off x="681904" y="5336514"/>
            <a:ext cx="5414096" cy="540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4A98696E-F059-6E7B-4260-1B0BDD2F7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890" y="1037020"/>
            <a:ext cx="2404714" cy="2862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1781F61E-8E6F-56B6-2AE2-4179E6D2F3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826" y="3687909"/>
            <a:ext cx="2230976" cy="299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0029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7" grpId="0" animBg="1"/>
      <p:bldP spid="20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C457A1-57B1-D65C-F660-B8B66F90E4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B4E063-B42D-96C1-AAA1-BE6D759AD58C}"/>
              </a:ext>
            </a:extLst>
          </p:cNvPr>
          <p:cNvSpPr/>
          <p:nvPr/>
        </p:nvSpPr>
        <p:spPr bwMode="white">
          <a:xfrm>
            <a:off x="1720000" y="2984841"/>
            <a:ext cx="1942857" cy="49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0EB8D-67CB-D230-2074-D444469008CC}"/>
              </a:ext>
            </a:extLst>
          </p:cNvPr>
          <p:cNvSpPr/>
          <p:nvPr/>
        </p:nvSpPr>
        <p:spPr bwMode="white">
          <a:xfrm>
            <a:off x="6586666" y="2984841"/>
            <a:ext cx="4933334" cy="49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97D7EC-137B-8100-FACF-ED23DB0BFB66}"/>
              </a:ext>
            </a:extLst>
          </p:cNvPr>
          <p:cNvSpPr/>
          <p:nvPr/>
        </p:nvSpPr>
        <p:spPr bwMode="white">
          <a:xfrm>
            <a:off x="1262857" y="3900637"/>
            <a:ext cx="1038095" cy="44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B983176-A7D0-EC02-7A19-1AD3BE53696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857" y="3429000"/>
            <a:ext cx="3000202" cy="325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71409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23EA7-5C7B-C89A-ACC2-BF79CEDB00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33314F-D27E-7D44-6E72-009411D74839}"/>
              </a:ext>
            </a:extLst>
          </p:cNvPr>
          <p:cNvSpPr/>
          <p:nvPr/>
        </p:nvSpPr>
        <p:spPr bwMode="white">
          <a:xfrm>
            <a:off x="6548571" y="1219916"/>
            <a:ext cx="733333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80075-4F5B-831B-9476-1A49DBE87943}"/>
              </a:ext>
            </a:extLst>
          </p:cNvPr>
          <p:cNvSpPr/>
          <p:nvPr/>
        </p:nvSpPr>
        <p:spPr bwMode="white">
          <a:xfrm>
            <a:off x="8900952" y="1219916"/>
            <a:ext cx="771428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083262-CE09-0D2A-31E7-A4CD14ED2225}"/>
              </a:ext>
            </a:extLst>
          </p:cNvPr>
          <p:cNvSpPr/>
          <p:nvPr/>
        </p:nvSpPr>
        <p:spPr bwMode="white">
          <a:xfrm>
            <a:off x="4567619" y="2097161"/>
            <a:ext cx="733333" cy="352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9639C7-83AA-D4A0-E8CA-8C549FC19FCC}"/>
              </a:ext>
            </a:extLst>
          </p:cNvPr>
          <p:cNvSpPr/>
          <p:nvPr/>
        </p:nvSpPr>
        <p:spPr bwMode="white">
          <a:xfrm>
            <a:off x="6767619" y="2097161"/>
            <a:ext cx="761904" cy="34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6D15C13-114A-87D6-9A79-848CAB39DF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832" y="2907657"/>
            <a:ext cx="3264336" cy="3703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103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51F35-2004-761E-B560-6EF2CC1CE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3EDBDA-D4B5-1931-962B-7EA96FCE4772}"/>
              </a:ext>
            </a:extLst>
          </p:cNvPr>
          <p:cNvSpPr/>
          <p:nvPr/>
        </p:nvSpPr>
        <p:spPr bwMode="white">
          <a:xfrm>
            <a:off x="10100952" y="3153162"/>
            <a:ext cx="352380" cy="361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F395B6D-4A59-87DD-37FB-9DB1C59B61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69"/>
          <a:stretch/>
        </p:blipFill>
        <p:spPr>
          <a:xfrm>
            <a:off x="9552384" y="3732262"/>
            <a:ext cx="2222794" cy="269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6182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375B28-A7A5-8AE5-4B47-DF63E1E01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88E8C-F747-72BC-5BB6-AC12994105EE}"/>
              </a:ext>
            </a:extLst>
          </p:cNvPr>
          <p:cNvSpPr/>
          <p:nvPr/>
        </p:nvSpPr>
        <p:spPr bwMode="white">
          <a:xfrm>
            <a:off x="4443809" y="2173129"/>
            <a:ext cx="733333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46F961-BA48-A80A-95A5-07647EB24270}"/>
              </a:ext>
            </a:extLst>
          </p:cNvPr>
          <p:cNvSpPr/>
          <p:nvPr/>
        </p:nvSpPr>
        <p:spPr bwMode="white">
          <a:xfrm>
            <a:off x="1758095" y="3050144"/>
            <a:ext cx="1590476" cy="42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FFE095C-78A2-70B9-413E-566C1E4316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168" y="3050144"/>
            <a:ext cx="3023072" cy="3308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9778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8AAA39-F584-A8D5-452A-6DBC66552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FF4D7B-9003-2B70-EDED-FBFFA303228E}"/>
              </a:ext>
            </a:extLst>
          </p:cNvPr>
          <p:cNvSpPr/>
          <p:nvPr/>
        </p:nvSpPr>
        <p:spPr bwMode="white">
          <a:xfrm>
            <a:off x="2767619" y="2086471"/>
            <a:ext cx="2171428" cy="4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3AAAEE0-6043-AD4B-B660-A9C5040114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130" y="2420888"/>
            <a:ext cx="3782786" cy="3244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857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6189A-AB3C-66A6-73E1-150BDE1EB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8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9877B9-EC23-0726-A1F7-F1C44E3C65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39" r="7538" b="49988"/>
          <a:stretch/>
        </p:blipFill>
        <p:spPr>
          <a:xfrm>
            <a:off x="4583832" y="3573016"/>
            <a:ext cx="2952328" cy="2880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37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877B9-EC23-0726-A1F7-F1C44E3C65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2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74950-496D-2D55-5D4C-EC0F4ABFE12F}"/>
              </a:ext>
            </a:extLst>
          </p:cNvPr>
          <p:cNvSpPr/>
          <p:nvPr/>
        </p:nvSpPr>
        <p:spPr bwMode="white">
          <a:xfrm>
            <a:off x="684963" y="1156109"/>
            <a:ext cx="2386701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2663E2-79C2-31CA-137B-F951B50F8556}"/>
              </a:ext>
            </a:extLst>
          </p:cNvPr>
          <p:cNvSpPr/>
          <p:nvPr/>
        </p:nvSpPr>
        <p:spPr bwMode="white">
          <a:xfrm>
            <a:off x="684962" y="1927616"/>
            <a:ext cx="4865445" cy="413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B3007B-2E4E-5C2A-BB6F-CC7FCFEBF88E}"/>
              </a:ext>
            </a:extLst>
          </p:cNvPr>
          <p:cNvSpPr/>
          <p:nvPr/>
        </p:nvSpPr>
        <p:spPr bwMode="white">
          <a:xfrm>
            <a:off x="684962" y="2699123"/>
            <a:ext cx="5627061" cy="41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1F93FF-B649-5FBC-8CF0-1C44BC625391}"/>
              </a:ext>
            </a:extLst>
          </p:cNvPr>
          <p:cNvSpPr/>
          <p:nvPr/>
        </p:nvSpPr>
        <p:spPr bwMode="white">
          <a:xfrm>
            <a:off x="551385" y="3429000"/>
            <a:ext cx="3497056" cy="4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4F4DAE7-0BC1-EEA9-AC28-EBB324947CF7}"/>
              </a:ext>
            </a:extLst>
          </p:cNvPr>
          <p:cNvSpPr/>
          <p:nvPr/>
        </p:nvSpPr>
        <p:spPr bwMode="white">
          <a:xfrm>
            <a:off x="684963" y="4199313"/>
            <a:ext cx="4896311" cy="8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464FA08-F3C9-08F8-47A8-2526C1E810C3}"/>
              </a:ext>
            </a:extLst>
          </p:cNvPr>
          <p:cNvSpPr/>
          <p:nvPr/>
        </p:nvSpPr>
        <p:spPr bwMode="white">
          <a:xfrm>
            <a:off x="684963" y="5434464"/>
            <a:ext cx="3970877" cy="370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3C7D6EA8-8B73-758E-E3B3-1C022B7412BA}"/>
              </a:ext>
            </a:extLst>
          </p:cNvPr>
          <p:cNvSpPr/>
          <p:nvPr/>
        </p:nvSpPr>
        <p:spPr bwMode="white">
          <a:xfrm>
            <a:off x="684963" y="6153369"/>
            <a:ext cx="2084655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ED74950-496D-2D55-5D4C-EC0F4ABFE12F}"/>
              </a:ext>
            </a:extLst>
          </p:cNvPr>
          <p:cNvSpPr/>
          <p:nvPr/>
        </p:nvSpPr>
        <p:spPr bwMode="white">
          <a:xfrm>
            <a:off x="3093703" y="1156109"/>
            <a:ext cx="2386701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28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4" grpId="0" animBg="1"/>
      <p:bldP spid="16" grpId="0" animBg="1"/>
      <p:bldP spid="18" grpId="0" animBg="1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