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3180335"/>
            <a:ext cx="11809310" cy="497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97F765-B1AA-5B11-D576-0BDB562CDB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212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E7CE67-4261-9575-54C0-4026BCECF5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55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929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7D9700-1E14-FED5-690D-F0416EA743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0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815A91-77C7-09FA-489D-F1B420DB4F30}"/>
              </a:ext>
            </a:extLst>
          </p:cNvPr>
          <p:cNvSpPr/>
          <p:nvPr/>
        </p:nvSpPr>
        <p:spPr bwMode="white">
          <a:xfrm>
            <a:off x="688709" y="1144173"/>
            <a:ext cx="6199379" cy="38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997FC8-8E32-387C-BEFA-43ACE5978A96}"/>
              </a:ext>
            </a:extLst>
          </p:cNvPr>
          <p:cNvSpPr/>
          <p:nvPr/>
        </p:nvSpPr>
        <p:spPr bwMode="white">
          <a:xfrm>
            <a:off x="688709" y="1762434"/>
            <a:ext cx="6631427" cy="1025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B1E3E80-2247-65B4-27A1-AD7B7E273FFA}"/>
              </a:ext>
            </a:extLst>
          </p:cNvPr>
          <p:cNvSpPr/>
          <p:nvPr/>
        </p:nvSpPr>
        <p:spPr bwMode="white">
          <a:xfrm>
            <a:off x="688709" y="2858086"/>
            <a:ext cx="5217724" cy="34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5B2813-8935-E2F5-9964-00D462147977}"/>
              </a:ext>
            </a:extLst>
          </p:cNvPr>
          <p:cNvSpPr/>
          <p:nvPr/>
        </p:nvSpPr>
        <p:spPr bwMode="white">
          <a:xfrm>
            <a:off x="642989" y="3418929"/>
            <a:ext cx="3823116" cy="49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AD4FDD-06DA-05DE-1F26-A4DC0AC5222B}"/>
              </a:ext>
            </a:extLst>
          </p:cNvPr>
          <p:cNvSpPr/>
          <p:nvPr/>
        </p:nvSpPr>
        <p:spPr bwMode="white">
          <a:xfrm>
            <a:off x="688709" y="4000694"/>
            <a:ext cx="582755" cy="43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8036838-1601-4F8C-CCEA-78F3F788F234}"/>
              </a:ext>
            </a:extLst>
          </p:cNvPr>
          <p:cNvSpPr/>
          <p:nvPr/>
        </p:nvSpPr>
        <p:spPr bwMode="white">
          <a:xfrm>
            <a:off x="688709" y="4587652"/>
            <a:ext cx="3895123" cy="42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08F3150-16F7-6E6F-5CB6-0928F112E7BC}"/>
              </a:ext>
            </a:extLst>
          </p:cNvPr>
          <p:cNvSpPr/>
          <p:nvPr/>
        </p:nvSpPr>
        <p:spPr bwMode="white">
          <a:xfrm>
            <a:off x="688709" y="5158956"/>
            <a:ext cx="3160360" cy="352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1B6060E-A887-FE51-D932-DAE307D5A5AB}"/>
              </a:ext>
            </a:extLst>
          </p:cNvPr>
          <p:cNvSpPr/>
          <p:nvPr/>
        </p:nvSpPr>
        <p:spPr bwMode="white">
          <a:xfrm>
            <a:off x="688709" y="5730260"/>
            <a:ext cx="8503634" cy="1001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65B2813-8935-E2F5-9964-00D462147977}"/>
              </a:ext>
            </a:extLst>
          </p:cNvPr>
          <p:cNvSpPr/>
          <p:nvPr/>
        </p:nvSpPr>
        <p:spPr bwMode="white">
          <a:xfrm>
            <a:off x="4497396" y="3358959"/>
            <a:ext cx="4838964" cy="49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65B2813-8935-E2F5-9964-00D462147977}"/>
              </a:ext>
            </a:extLst>
          </p:cNvPr>
          <p:cNvSpPr/>
          <p:nvPr/>
        </p:nvSpPr>
        <p:spPr bwMode="white">
          <a:xfrm>
            <a:off x="1348474" y="3910353"/>
            <a:ext cx="4603509" cy="49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65B2813-8935-E2F5-9964-00D462147977}"/>
              </a:ext>
            </a:extLst>
          </p:cNvPr>
          <p:cNvSpPr/>
          <p:nvPr/>
        </p:nvSpPr>
        <p:spPr bwMode="white">
          <a:xfrm>
            <a:off x="4640540" y="4523261"/>
            <a:ext cx="4551803" cy="493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8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2" grpId="0" animBg="1"/>
      <p:bldP spid="15" grpId="0" animBg="1"/>
      <p:bldP spid="19" grpId="0" animBg="1"/>
      <p:bldP spid="20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56EFCD-9AAC-5459-A9F7-80796ED554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852D1B-AEFD-897B-73DD-5E77EE449FE1}"/>
              </a:ext>
            </a:extLst>
          </p:cNvPr>
          <p:cNvSpPr/>
          <p:nvPr/>
        </p:nvSpPr>
        <p:spPr bwMode="white">
          <a:xfrm>
            <a:off x="10081904" y="5509698"/>
            <a:ext cx="323809" cy="37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AC0C37-0A3A-D9E1-FAC5-7118582C2A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565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FDE057-34E8-DA9A-3F06-E678E62AE8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9CE817-BA6A-D6CB-B5F8-DBF31EA36806}"/>
              </a:ext>
            </a:extLst>
          </p:cNvPr>
          <p:cNvSpPr/>
          <p:nvPr/>
        </p:nvSpPr>
        <p:spPr bwMode="white">
          <a:xfrm>
            <a:off x="10072380" y="5580025"/>
            <a:ext cx="352380" cy="38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15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8CEAF7-25AF-68C3-33C7-A57F2605AD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497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4B628F-2D65-8183-B606-2D90082A65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D649B2-0C48-589F-2832-6D373A34E753}"/>
              </a:ext>
            </a:extLst>
          </p:cNvPr>
          <p:cNvSpPr/>
          <p:nvPr/>
        </p:nvSpPr>
        <p:spPr bwMode="white">
          <a:xfrm>
            <a:off x="10062857" y="5614461"/>
            <a:ext cx="352380" cy="38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08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71C86-CA7D-E8B3-D353-7DDCE88A2B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745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FC7669-3A82-42C6-4485-050EA7CFF3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480" y="962609"/>
            <a:ext cx="9409040" cy="149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643355F-63C0-4FEC-DC7D-8D1957C18F1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528" y="2564904"/>
            <a:ext cx="9409040" cy="4082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20427E-D4F0-45E5-93E3-17AF15764F63}"/>
              </a:ext>
            </a:extLst>
          </p:cNvPr>
          <p:cNvSpPr/>
          <p:nvPr/>
        </p:nvSpPr>
        <p:spPr bwMode="white">
          <a:xfrm>
            <a:off x="7608168" y="5705824"/>
            <a:ext cx="2465371" cy="565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0473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61573F-4EC1-C1F2-27D6-CD2D9AB244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01478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05E092-CCA4-C46C-5A7C-EE6CDD11A122}"/>
              </a:ext>
            </a:extLst>
          </p:cNvPr>
          <p:cNvSpPr/>
          <p:nvPr/>
        </p:nvSpPr>
        <p:spPr bwMode="white">
          <a:xfrm>
            <a:off x="6339809" y="5289760"/>
            <a:ext cx="2636511" cy="1245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75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2023-12-10T01:54:42Z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