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714" y="1052736"/>
            <a:ext cx="6228571" cy="137142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3142" y="3068960"/>
            <a:ext cx="5285714" cy="21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8CC4B-461E-AFFC-7990-567A7AA0F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6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8DDD3-F0C3-4CFE-D12F-EB23358BCF32}"/>
              </a:ext>
            </a:extLst>
          </p:cNvPr>
          <p:cNvSpPr/>
          <p:nvPr/>
        </p:nvSpPr>
        <p:spPr bwMode="white">
          <a:xfrm>
            <a:off x="1291865" y="2583386"/>
            <a:ext cx="6388311" cy="3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2A0EE6-339A-3307-38B2-CC07936CD485}"/>
              </a:ext>
            </a:extLst>
          </p:cNvPr>
          <p:cNvSpPr/>
          <p:nvPr/>
        </p:nvSpPr>
        <p:spPr bwMode="white">
          <a:xfrm>
            <a:off x="1341285" y="3247729"/>
            <a:ext cx="3890619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584198-0C4C-EF73-9EF9-983FD4E10FF5}"/>
              </a:ext>
            </a:extLst>
          </p:cNvPr>
          <p:cNvSpPr/>
          <p:nvPr/>
        </p:nvSpPr>
        <p:spPr bwMode="white">
          <a:xfrm>
            <a:off x="1199456" y="3827262"/>
            <a:ext cx="2817592" cy="6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B0FD72-4510-B72B-86A3-0B409A97CEA7}"/>
              </a:ext>
            </a:extLst>
          </p:cNvPr>
          <p:cNvSpPr/>
          <p:nvPr/>
        </p:nvSpPr>
        <p:spPr bwMode="white">
          <a:xfrm>
            <a:off x="1341285" y="4767237"/>
            <a:ext cx="2591042" cy="71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7B57A9-CF3B-6E79-A96A-E304D7D26524}"/>
              </a:ext>
            </a:extLst>
          </p:cNvPr>
          <p:cNvSpPr/>
          <p:nvPr/>
        </p:nvSpPr>
        <p:spPr bwMode="white">
          <a:xfrm>
            <a:off x="1341285" y="5777889"/>
            <a:ext cx="1249631" cy="296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6E28D0A-D645-6D99-2912-B74B1D383892}"/>
              </a:ext>
            </a:extLst>
          </p:cNvPr>
          <p:cNvSpPr/>
          <p:nvPr/>
        </p:nvSpPr>
        <p:spPr bwMode="white">
          <a:xfrm>
            <a:off x="1341285" y="6371558"/>
            <a:ext cx="3431190" cy="32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41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91F79-6531-C558-44ED-AAD6C9140E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9B7EA-8078-91D4-DADB-A9B17E753F2B}"/>
              </a:ext>
            </a:extLst>
          </p:cNvPr>
          <p:cNvSpPr/>
          <p:nvPr/>
        </p:nvSpPr>
        <p:spPr bwMode="white">
          <a:xfrm>
            <a:off x="6634285" y="3082707"/>
            <a:ext cx="304761" cy="37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4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58E5C-7478-3F15-0021-B325A17C1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7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DE894-19FF-5DBF-54F6-41568585167F}"/>
              </a:ext>
            </a:extLst>
          </p:cNvPr>
          <p:cNvSpPr/>
          <p:nvPr/>
        </p:nvSpPr>
        <p:spPr bwMode="white">
          <a:xfrm>
            <a:off x="8485058" y="2473234"/>
            <a:ext cx="268577" cy="30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9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5AF4F5-4EF5-E44F-A6A2-18A0FEC36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F874B0-8B13-3F36-455A-08B5F30E2F1B}"/>
              </a:ext>
            </a:extLst>
          </p:cNvPr>
          <p:cNvSpPr/>
          <p:nvPr/>
        </p:nvSpPr>
        <p:spPr bwMode="white">
          <a:xfrm>
            <a:off x="2351585" y="2060848"/>
            <a:ext cx="1492224" cy="47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65B38A-52C7-8046-FC13-15CE8409CEC3}"/>
              </a:ext>
            </a:extLst>
          </p:cNvPr>
          <p:cNvSpPr/>
          <p:nvPr/>
        </p:nvSpPr>
        <p:spPr bwMode="white">
          <a:xfrm>
            <a:off x="6320000" y="3966852"/>
            <a:ext cx="3352380" cy="48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86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922FDE-4BAF-7D19-84CE-AEF48F79F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0B3D9-A99A-F5CB-39CB-94D565DDD4DE}"/>
              </a:ext>
            </a:extLst>
          </p:cNvPr>
          <p:cNvSpPr/>
          <p:nvPr/>
        </p:nvSpPr>
        <p:spPr bwMode="white">
          <a:xfrm>
            <a:off x="1491428" y="2996952"/>
            <a:ext cx="35244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6E83C2-330E-8772-5452-01FFCCEA674D}"/>
              </a:ext>
            </a:extLst>
          </p:cNvPr>
          <p:cNvSpPr/>
          <p:nvPr/>
        </p:nvSpPr>
        <p:spPr bwMode="white">
          <a:xfrm>
            <a:off x="3139047" y="4030660"/>
            <a:ext cx="752380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13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6F796-7501-8765-8EF8-1229CBD562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720000" y="972000"/>
            <a:ext cx="4871944" cy="37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C6807F-E409-F2D9-8120-C206AD92F885}"/>
              </a:ext>
            </a:extLst>
          </p:cNvPr>
          <p:cNvSpPr/>
          <p:nvPr/>
        </p:nvSpPr>
        <p:spPr bwMode="white">
          <a:xfrm>
            <a:off x="681904" y="2492896"/>
            <a:ext cx="47660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DE36F1E-13DC-11A7-3A44-5C7F4EDE1573}"/>
              </a:ext>
            </a:extLst>
          </p:cNvPr>
          <p:cNvSpPr/>
          <p:nvPr/>
        </p:nvSpPr>
        <p:spPr bwMode="white">
          <a:xfrm>
            <a:off x="2207569" y="3789041"/>
            <a:ext cx="1179098" cy="9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25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429BA-6E48-51AF-B086-47521D4FC7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A085E6-F98A-6570-1AB2-5559D219B822}"/>
              </a:ext>
            </a:extLst>
          </p:cNvPr>
          <p:cNvSpPr/>
          <p:nvPr/>
        </p:nvSpPr>
        <p:spPr bwMode="white">
          <a:xfrm>
            <a:off x="681904" y="1992373"/>
            <a:ext cx="6278192" cy="40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C3670-4FFB-B5FA-AAE7-269289BFF95B}"/>
              </a:ext>
            </a:extLst>
          </p:cNvPr>
          <p:cNvSpPr/>
          <p:nvPr/>
        </p:nvSpPr>
        <p:spPr bwMode="white">
          <a:xfrm>
            <a:off x="2367619" y="2841095"/>
            <a:ext cx="1200000" cy="33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197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85566-A057-0C3B-5791-3DD898DE7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1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62D1E1-A1C1-59F6-4107-4F6F1AB764AD}"/>
              </a:ext>
            </a:extLst>
          </p:cNvPr>
          <p:cNvSpPr/>
          <p:nvPr/>
        </p:nvSpPr>
        <p:spPr bwMode="white">
          <a:xfrm>
            <a:off x="983432" y="2924943"/>
            <a:ext cx="5040560" cy="71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2749F6-E7B5-9C3C-F21A-63CCEF1743E2}"/>
              </a:ext>
            </a:extLst>
          </p:cNvPr>
          <p:cNvSpPr/>
          <p:nvPr/>
        </p:nvSpPr>
        <p:spPr bwMode="white">
          <a:xfrm>
            <a:off x="1127448" y="3933056"/>
            <a:ext cx="432047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7A06CED-E400-C6B5-7E4D-42B106BF1541}"/>
              </a:ext>
            </a:extLst>
          </p:cNvPr>
          <p:cNvSpPr/>
          <p:nvPr/>
        </p:nvSpPr>
        <p:spPr bwMode="white">
          <a:xfrm>
            <a:off x="1343472" y="4869160"/>
            <a:ext cx="57606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DC90762A-4379-CB45-F529-C714D2AD17AF}"/>
              </a:ext>
            </a:extLst>
          </p:cNvPr>
          <p:cNvSpPr/>
          <p:nvPr/>
        </p:nvSpPr>
        <p:spPr bwMode="white">
          <a:xfrm>
            <a:off x="1343472" y="5949281"/>
            <a:ext cx="4392488" cy="74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6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28" grpId="0" animBg="1"/>
      <p:bldP spid="4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9064AB-4345-9D78-4959-F7C6FB28F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7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10E2D-608C-D71C-D43D-067C42413EE2}"/>
              </a:ext>
            </a:extLst>
          </p:cNvPr>
          <p:cNvSpPr/>
          <p:nvPr/>
        </p:nvSpPr>
        <p:spPr bwMode="white">
          <a:xfrm>
            <a:off x="1251284" y="3491179"/>
            <a:ext cx="4268652" cy="30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DCC583-1DE7-5125-C06A-35F2F3150662}"/>
              </a:ext>
            </a:extLst>
          </p:cNvPr>
          <p:cNvSpPr/>
          <p:nvPr/>
        </p:nvSpPr>
        <p:spPr bwMode="white">
          <a:xfrm>
            <a:off x="1251284" y="4052785"/>
            <a:ext cx="3548572" cy="27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71FA1AF-0FF2-F230-B740-2FF52A023B64}"/>
              </a:ext>
            </a:extLst>
          </p:cNvPr>
          <p:cNvSpPr/>
          <p:nvPr/>
        </p:nvSpPr>
        <p:spPr bwMode="white">
          <a:xfrm>
            <a:off x="1251284" y="4588150"/>
            <a:ext cx="1574176" cy="35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C891EA-59B8-4B30-B7D4-BCB34C1D3A2B}"/>
              </a:ext>
            </a:extLst>
          </p:cNvPr>
          <p:cNvSpPr/>
          <p:nvPr/>
        </p:nvSpPr>
        <p:spPr bwMode="white">
          <a:xfrm>
            <a:off x="1297197" y="5236236"/>
            <a:ext cx="4132212" cy="321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C0FCD6-1E2D-D0D9-4F37-DDD5AC643257}"/>
              </a:ext>
            </a:extLst>
          </p:cNvPr>
          <p:cNvSpPr/>
          <p:nvPr/>
        </p:nvSpPr>
        <p:spPr bwMode="white">
          <a:xfrm>
            <a:off x="1297197" y="5859471"/>
            <a:ext cx="1475790" cy="23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185219-4404-2AD2-3ED9-7D68B1BC4713}"/>
              </a:ext>
            </a:extLst>
          </p:cNvPr>
          <p:cNvSpPr/>
          <p:nvPr/>
        </p:nvSpPr>
        <p:spPr bwMode="white">
          <a:xfrm>
            <a:off x="1257843" y="6384300"/>
            <a:ext cx="3069643" cy="28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41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3BD79-A511-C823-02C8-9D47E0503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38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C0377-45D6-50A0-7517-1E7A95743404}"/>
              </a:ext>
            </a:extLst>
          </p:cNvPr>
          <p:cNvSpPr/>
          <p:nvPr/>
        </p:nvSpPr>
        <p:spPr bwMode="white">
          <a:xfrm>
            <a:off x="3632537" y="3706265"/>
            <a:ext cx="235776" cy="26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55F3B4-0818-9799-106D-D1C202F161F1}"/>
              </a:ext>
            </a:extLst>
          </p:cNvPr>
          <p:cNvSpPr/>
          <p:nvPr/>
        </p:nvSpPr>
        <p:spPr bwMode="white">
          <a:xfrm>
            <a:off x="6031912" y="3706265"/>
            <a:ext cx="388338" cy="27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8D1687-A640-CF49-782F-9695580652AE}"/>
              </a:ext>
            </a:extLst>
          </p:cNvPr>
          <p:cNvSpPr/>
          <p:nvPr/>
        </p:nvSpPr>
        <p:spPr bwMode="white">
          <a:xfrm>
            <a:off x="3639471" y="4670891"/>
            <a:ext cx="221907" cy="270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4D4373-98BE-76F1-451A-2B94B4C0DAEF}"/>
              </a:ext>
            </a:extLst>
          </p:cNvPr>
          <p:cNvSpPr/>
          <p:nvPr/>
        </p:nvSpPr>
        <p:spPr bwMode="white">
          <a:xfrm>
            <a:off x="6168009" y="4437112"/>
            <a:ext cx="612840" cy="7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B5CB48-1DC2-0806-1929-587F8631A581}"/>
              </a:ext>
            </a:extLst>
          </p:cNvPr>
          <p:cNvSpPr/>
          <p:nvPr/>
        </p:nvSpPr>
        <p:spPr bwMode="white">
          <a:xfrm>
            <a:off x="2980683" y="6371132"/>
            <a:ext cx="214972" cy="18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69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59146-42CB-E0B8-10B2-02444FC7D9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9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AE752F-E875-8D7E-B570-2CFEE71A909B}"/>
              </a:ext>
            </a:extLst>
          </p:cNvPr>
          <p:cNvSpPr/>
          <p:nvPr/>
        </p:nvSpPr>
        <p:spPr bwMode="white">
          <a:xfrm>
            <a:off x="9466151" y="3709777"/>
            <a:ext cx="319656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4E80A-C254-7F09-FAC7-7AA362E13C3A}"/>
              </a:ext>
            </a:extLst>
          </p:cNvPr>
          <p:cNvSpPr/>
          <p:nvPr/>
        </p:nvSpPr>
        <p:spPr bwMode="white">
          <a:xfrm>
            <a:off x="9483909" y="5363111"/>
            <a:ext cx="301897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9BAD4-4645-C8FF-87EA-04D945EFD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50791-F792-A95E-7379-D8736526B712}"/>
              </a:ext>
            </a:extLst>
          </p:cNvPr>
          <p:cNvSpPr/>
          <p:nvPr/>
        </p:nvSpPr>
        <p:spPr bwMode="white">
          <a:xfrm>
            <a:off x="4215238" y="1381650"/>
            <a:ext cx="304761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20EE6D-E5DA-0A02-0BBA-EF2B2E217DA2}"/>
              </a:ext>
            </a:extLst>
          </p:cNvPr>
          <p:cNvSpPr/>
          <p:nvPr/>
        </p:nvSpPr>
        <p:spPr bwMode="white">
          <a:xfrm>
            <a:off x="8262857" y="1391177"/>
            <a:ext cx="295238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76DE79-A5EA-FF7C-1D45-411792E9EDD3}"/>
              </a:ext>
            </a:extLst>
          </p:cNvPr>
          <p:cNvSpPr/>
          <p:nvPr/>
        </p:nvSpPr>
        <p:spPr bwMode="white">
          <a:xfrm>
            <a:off x="4253333" y="2420067"/>
            <a:ext cx="200000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B1C820-4E1E-E8C4-6FE4-DEDDB578CD3B}"/>
              </a:ext>
            </a:extLst>
          </p:cNvPr>
          <p:cNvSpPr/>
          <p:nvPr/>
        </p:nvSpPr>
        <p:spPr bwMode="white">
          <a:xfrm>
            <a:off x="8262857" y="2420067"/>
            <a:ext cx="295238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001EF3-7903-02C4-9EB3-0F2FE2CF1437}"/>
              </a:ext>
            </a:extLst>
          </p:cNvPr>
          <p:cNvSpPr/>
          <p:nvPr/>
        </p:nvSpPr>
        <p:spPr bwMode="white">
          <a:xfrm>
            <a:off x="8396190" y="3563278"/>
            <a:ext cx="676190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C1D485-2D4D-5D73-76A7-A6FCA5F83210}"/>
              </a:ext>
            </a:extLst>
          </p:cNvPr>
          <p:cNvSpPr/>
          <p:nvPr/>
        </p:nvSpPr>
        <p:spPr bwMode="white">
          <a:xfrm>
            <a:off x="8129523" y="4411160"/>
            <a:ext cx="619047" cy="476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561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9A6B3-49B3-A9C7-B24D-2F7FC1CC0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26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463B0-40A6-F099-8EB3-D1FDCD8ABDD4}"/>
              </a:ext>
            </a:extLst>
          </p:cNvPr>
          <p:cNvSpPr/>
          <p:nvPr/>
        </p:nvSpPr>
        <p:spPr bwMode="white">
          <a:xfrm>
            <a:off x="692040" y="3977825"/>
            <a:ext cx="6640322" cy="30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63FDE-19AB-6548-AEBA-107E0526EFC7}"/>
              </a:ext>
            </a:extLst>
          </p:cNvPr>
          <p:cNvSpPr/>
          <p:nvPr/>
        </p:nvSpPr>
        <p:spPr bwMode="white">
          <a:xfrm>
            <a:off x="692040" y="4502095"/>
            <a:ext cx="5319247" cy="37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47C9FB-4B90-5738-DB3C-2CA84137FC26}"/>
              </a:ext>
            </a:extLst>
          </p:cNvPr>
          <p:cNvSpPr/>
          <p:nvPr/>
        </p:nvSpPr>
        <p:spPr bwMode="white">
          <a:xfrm>
            <a:off x="1703512" y="5138211"/>
            <a:ext cx="4896544" cy="379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F2B6A0-DF51-F937-993B-5AAD7D0195E2}"/>
              </a:ext>
            </a:extLst>
          </p:cNvPr>
          <p:cNvSpPr/>
          <p:nvPr/>
        </p:nvSpPr>
        <p:spPr bwMode="white">
          <a:xfrm>
            <a:off x="1703512" y="5775871"/>
            <a:ext cx="3378130" cy="278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AC212E3-6E7F-5EAC-4D28-D826BCC275D1}"/>
              </a:ext>
            </a:extLst>
          </p:cNvPr>
          <p:cNvSpPr/>
          <p:nvPr/>
        </p:nvSpPr>
        <p:spPr bwMode="white">
          <a:xfrm>
            <a:off x="1487488" y="6370046"/>
            <a:ext cx="1846701" cy="29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7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E0C02-A2CE-8F28-DE64-16EF1E97DF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9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458E1-3F51-41A0-0231-5A2ADBDD1374}"/>
              </a:ext>
            </a:extLst>
          </p:cNvPr>
          <p:cNvSpPr/>
          <p:nvPr/>
        </p:nvSpPr>
        <p:spPr bwMode="white">
          <a:xfrm>
            <a:off x="9181329" y="1257834"/>
            <a:ext cx="372020" cy="3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492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DB31D-1AD3-697E-B3C9-7B082B408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14B940-52FB-8661-728A-E7F382C29F59}"/>
              </a:ext>
            </a:extLst>
          </p:cNvPr>
          <p:cNvSpPr/>
          <p:nvPr/>
        </p:nvSpPr>
        <p:spPr bwMode="white">
          <a:xfrm>
            <a:off x="10072380" y="1325323"/>
            <a:ext cx="361904" cy="36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4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6364D2-4328-EB4E-7F8A-6FD45E8C1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0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4E67DF-CB00-7304-39A5-81565804F63C}"/>
              </a:ext>
            </a:extLst>
          </p:cNvPr>
          <p:cNvSpPr/>
          <p:nvPr/>
        </p:nvSpPr>
        <p:spPr bwMode="white">
          <a:xfrm>
            <a:off x="6116724" y="2243061"/>
            <a:ext cx="273455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523209-1BE0-08F4-EE62-98B9777D59EB}"/>
              </a:ext>
            </a:extLst>
          </p:cNvPr>
          <p:cNvSpPr/>
          <p:nvPr/>
        </p:nvSpPr>
        <p:spPr bwMode="white">
          <a:xfrm>
            <a:off x="6023992" y="3068960"/>
            <a:ext cx="504055" cy="83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DA0474-99D6-9053-9868-037689813CCF}"/>
              </a:ext>
            </a:extLst>
          </p:cNvPr>
          <p:cNvSpPr/>
          <p:nvPr/>
        </p:nvSpPr>
        <p:spPr bwMode="white">
          <a:xfrm>
            <a:off x="5360700" y="4608201"/>
            <a:ext cx="257369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F4F7B7-368C-2AAC-A91E-BC1C7375498C}"/>
              </a:ext>
            </a:extLst>
          </p:cNvPr>
          <p:cNvSpPr/>
          <p:nvPr/>
        </p:nvSpPr>
        <p:spPr bwMode="white">
          <a:xfrm>
            <a:off x="8022870" y="5855128"/>
            <a:ext cx="659510" cy="32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86EF2D-C0E2-731F-D74A-9434147E0243}"/>
              </a:ext>
            </a:extLst>
          </p:cNvPr>
          <p:cNvSpPr/>
          <p:nvPr/>
        </p:nvSpPr>
        <p:spPr bwMode="white">
          <a:xfrm>
            <a:off x="2423592" y="5445225"/>
            <a:ext cx="648071" cy="97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26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D22069-D275-F360-F437-0F7659B603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20FEF9-9723-0845-C70D-5AF97D7A179E}"/>
              </a:ext>
            </a:extLst>
          </p:cNvPr>
          <p:cNvSpPr/>
          <p:nvPr/>
        </p:nvSpPr>
        <p:spPr bwMode="white">
          <a:xfrm>
            <a:off x="1243809" y="3443708"/>
            <a:ext cx="3761904" cy="40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7445B4-0AE0-1362-10C7-0E350568C367}"/>
              </a:ext>
            </a:extLst>
          </p:cNvPr>
          <p:cNvSpPr/>
          <p:nvPr/>
        </p:nvSpPr>
        <p:spPr bwMode="white">
          <a:xfrm>
            <a:off x="1231665" y="4312183"/>
            <a:ext cx="8136904" cy="5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AD9ACD6-EA9B-5AB8-2CCD-9BAC333141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1415480" y="5085184"/>
            <a:ext cx="6384112" cy="171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7445B4-0AE0-1362-10C7-0E350568C367}"/>
              </a:ext>
            </a:extLst>
          </p:cNvPr>
          <p:cNvSpPr/>
          <p:nvPr/>
        </p:nvSpPr>
        <p:spPr bwMode="white">
          <a:xfrm>
            <a:off x="1055440" y="5133966"/>
            <a:ext cx="8136904" cy="5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7445B4-0AE0-1362-10C7-0E350568C367}"/>
              </a:ext>
            </a:extLst>
          </p:cNvPr>
          <p:cNvSpPr/>
          <p:nvPr/>
        </p:nvSpPr>
        <p:spPr bwMode="white">
          <a:xfrm>
            <a:off x="1243809" y="6058583"/>
            <a:ext cx="8136904" cy="51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62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55644-7212-F280-8CF2-8A43771C3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AC8F90-DCEA-2431-5DDD-D7950BFA0AB0}"/>
              </a:ext>
            </a:extLst>
          </p:cNvPr>
          <p:cNvSpPr/>
          <p:nvPr/>
        </p:nvSpPr>
        <p:spPr bwMode="white">
          <a:xfrm>
            <a:off x="623392" y="1134163"/>
            <a:ext cx="4608512" cy="87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B79A24-97DA-D70D-1033-98B09EA1B839}"/>
              </a:ext>
            </a:extLst>
          </p:cNvPr>
          <p:cNvSpPr/>
          <p:nvPr/>
        </p:nvSpPr>
        <p:spPr bwMode="white">
          <a:xfrm>
            <a:off x="681904" y="2517314"/>
            <a:ext cx="8150400" cy="94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E77D74A-24EE-1807-36DD-5B83B6A0364B}"/>
              </a:ext>
            </a:extLst>
          </p:cNvPr>
          <p:cNvSpPr/>
          <p:nvPr/>
        </p:nvSpPr>
        <p:spPr bwMode="white">
          <a:xfrm>
            <a:off x="681904" y="3862310"/>
            <a:ext cx="4038095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C32209E-4305-FE60-621B-A3C2E97DD046}"/>
              </a:ext>
            </a:extLst>
          </p:cNvPr>
          <p:cNvSpPr/>
          <p:nvPr/>
        </p:nvSpPr>
        <p:spPr bwMode="white">
          <a:xfrm>
            <a:off x="479376" y="4663586"/>
            <a:ext cx="8983481" cy="55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55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D2FD8E-0EB2-78B3-BF6B-E6AFDA494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7A62E-325A-0BB6-DCCC-80DFA8790A19}"/>
              </a:ext>
            </a:extLst>
          </p:cNvPr>
          <p:cNvSpPr/>
          <p:nvPr/>
        </p:nvSpPr>
        <p:spPr bwMode="white">
          <a:xfrm>
            <a:off x="10196190" y="3213247"/>
            <a:ext cx="333333" cy="371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64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519CF-B4F3-F9D8-4C14-C3E18A2C0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21C9A-F757-2E69-9D20-BB3CBB0DB66A}"/>
              </a:ext>
            </a:extLst>
          </p:cNvPr>
          <p:cNvSpPr/>
          <p:nvPr/>
        </p:nvSpPr>
        <p:spPr bwMode="white">
          <a:xfrm>
            <a:off x="10120000" y="1305366"/>
            <a:ext cx="409523" cy="36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0D7EAE-9B66-9638-509F-8C481D407576}"/>
              </a:ext>
            </a:extLst>
          </p:cNvPr>
          <p:cNvSpPr/>
          <p:nvPr/>
        </p:nvSpPr>
        <p:spPr bwMode="white">
          <a:xfrm>
            <a:off x="8796190" y="3068961"/>
            <a:ext cx="9002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FEA777-2BF1-B85D-F32E-014AC1D77009}"/>
              </a:ext>
            </a:extLst>
          </p:cNvPr>
          <p:cNvSpPr/>
          <p:nvPr/>
        </p:nvSpPr>
        <p:spPr bwMode="white">
          <a:xfrm>
            <a:off x="2034285" y="4105642"/>
            <a:ext cx="200000" cy="36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6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2023-12-09T12:34:10Z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