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3174989"/>
            <a:ext cx="11809310" cy="5080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BFB50E-1812-9614-F0B8-07274CC00A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5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1CFA9D-E6C1-07A2-7632-F2FEAF1B0D4D}"/>
              </a:ext>
            </a:extLst>
          </p:cNvPr>
          <p:cNvSpPr/>
          <p:nvPr/>
        </p:nvSpPr>
        <p:spPr bwMode="white">
          <a:xfrm>
            <a:off x="8832305" y="3286913"/>
            <a:ext cx="1468648" cy="514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169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0AB6EF-73EB-8C5C-6D4B-F19239A64B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1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30F49A-0A5F-2DEA-27A2-FF2D19923643}"/>
              </a:ext>
            </a:extLst>
          </p:cNvPr>
          <p:cNvSpPr/>
          <p:nvPr/>
        </p:nvSpPr>
        <p:spPr bwMode="white">
          <a:xfrm>
            <a:off x="1237614" y="3875113"/>
            <a:ext cx="4224100" cy="39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37274C-8A43-2D52-CD88-766170637F4B}"/>
              </a:ext>
            </a:extLst>
          </p:cNvPr>
          <p:cNvSpPr/>
          <p:nvPr/>
        </p:nvSpPr>
        <p:spPr bwMode="white">
          <a:xfrm>
            <a:off x="1246856" y="4688725"/>
            <a:ext cx="4633119" cy="46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113C38-57ED-3201-0495-4D5339548511}"/>
              </a:ext>
            </a:extLst>
          </p:cNvPr>
          <p:cNvSpPr/>
          <p:nvPr/>
        </p:nvSpPr>
        <p:spPr bwMode="white">
          <a:xfrm>
            <a:off x="2063552" y="5431429"/>
            <a:ext cx="2510823" cy="394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A846E1B-443C-D9E3-BE30-D006ED2231B4}"/>
              </a:ext>
            </a:extLst>
          </p:cNvPr>
          <p:cNvSpPr/>
          <p:nvPr/>
        </p:nvSpPr>
        <p:spPr bwMode="white">
          <a:xfrm>
            <a:off x="2135560" y="6165304"/>
            <a:ext cx="1218725" cy="474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070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559697-3971-CABE-7CD8-CF0D71BD8A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939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8294F0-2820-EA6A-E007-96A6781C448A}"/>
              </a:ext>
            </a:extLst>
          </p:cNvPr>
          <p:cNvSpPr/>
          <p:nvPr/>
        </p:nvSpPr>
        <p:spPr bwMode="white">
          <a:xfrm>
            <a:off x="3143672" y="4437112"/>
            <a:ext cx="3096343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C36DBD-D082-6248-B0D2-5C3A28B3E570}"/>
              </a:ext>
            </a:extLst>
          </p:cNvPr>
          <p:cNvSpPr/>
          <p:nvPr/>
        </p:nvSpPr>
        <p:spPr bwMode="white">
          <a:xfrm>
            <a:off x="3495541" y="5091954"/>
            <a:ext cx="1837144" cy="31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337254-A292-BB7D-70A2-DE938E85BE08}"/>
              </a:ext>
            </a:extLst>
          </p:cNvPr>
          <p:cNvSpPr/>
          <p:nvPr/>
        </p:nvSpPr>
        <p:spPr bwMode="white">
          <a:xfrm>
            <a:off x="3495540" y="5759876"/>
            <a:ext cx="4414431" cy="30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8CC58AB-D519-D215-0A57-38CA70BA7B45}"/>
              </a:ext>
            </a:extLst>
          </p:cNvPr>
          <p:cNvSpPr/>
          <p:nvPr/>
        </p:nvSpPr>
        <p:spPr bwMode="white">
          <a:xfrm>
            <a:off x="1281716" y="6394732"/>
            <a:ext cx="4242612" cy="290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08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D39278-2656-B260-DB8C-C368B2D552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B100EF-83C8-55A2-6BC7-FDDF865FF25A}"/>
              </a:ext>
            </a:extLst>
          </p:cNvPr>
          <p:cNvSpPr/>
          <p:nvPr/>
        </p:nvSpPr>
        <p:spPr bwMode="white">
          <a:xfrm>
            <a:off x="10120000" y="3297762"/>
            <a:ext cx="323809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A0529F-8CBD-7961-0C07-78F654D40D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2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488D89-82F7-2F75-F186-7B79474D5937}"/>
              </a:ext>
            </a:extLst>
          </p:cNvPr>
          <p:cNvSpPr/>
          <p:nvPr/>
        </p:nvSpPr>
        <p:spPr bwMode="white">
          <a:xfrm>
            <a:off x="10072380" y="1334610"/>
            <a:ext cx="352380" cy="372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409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A2C3F4-D590-FE63-9C37-C8AB256475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21E0FA-6D47-8104-DC82-13C5FB04EFF4}"/>
              </a:ext>
            </a:extLst>
          </p:cNvPr>
          <p:cNvSpPr/>
          <p:nvPr/>
        </p:nvSpPr>
        <p:spPr bwMode="white">
          <a:xfrm>
            <a:off x="10100952" y="2401493"/>
            <a:ext cx="342857" cy="38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16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3D6CA1-F616-C325-2C97-2EBB7A226E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259AB5-C1F3-51D1-FB4D-139FCE7AFD55}"/>
              </a:ext>
            </a:extLst>
          </p:cNvPr>
          <p:cNvSpPr/>
          <p:nvPr/>
        </p:nvSpPr>
        <p:spPr bwMode="white">
          <a:xfrm>
            <a:off x="1243809" y="2116370"/>
            <a:ext cx="5076190" cy="419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66CE34-6C21-0FD0-F4EB-9F904A03D653}"/>
              </a:ext>
            </a:extLst>
          </p:cNvPr>
          <p:cNvSpPr/>
          <p:nvPr/>
        </p:nvSpPr>
        <p:spPr bwMode="white">
          <a:xfrm>
            <a:off x="1291428" y="3022331"/>
            <a:ext cx="2904761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65EBA7-AE84-7607-49C3-BD3E7E7D205D}"/>
              </a:ext>
            </a:extLst>
          </p:cNvPr>
          <p:cNvSpPr/>
          <p:nvPr/>
        </p:nvSpPr>
        <p:spPr bwMode="white">
          <a:xfrm>
            <a:off x="1224761" y="3899682"/>
            <a:ext cx="5591319" cy="390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DF4674B-B0A1-43DF-A5D4-EF46EE7D8B40}"/>
              </a:ext>
            </a:extLst>
          </p:cNvPr>
          <p:cNvSpPr/>
          <p:nvPr/>
        </p:nvSpPr>
        <p:spPr bwMode="white">
          <a:xfrm>
            <a:off x="1243809" y="4786569"/>
            <a:ext cx="3676190" cy="40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550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BD460E-8514-4ED8-0338-60AEDB5715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183A9F-AC84-E906-45B4-48BBE882CA10}"/>
              </a:ext>
            </a:extLst>
          </p:cNvPr>
          <p:cNvSpPr/>
          <p:nvPr/>
        </p:nvSpPr>
        <p:spPr bwMode="white">
          <a:xfrm>
            <a:off x="8728163" y="5351234"/>
            <a:ext cx="351020" cy="310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2338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8CB11-2479-17AC-8231-222D582191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4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904170-7DC2-AA09-2670-3DFBDE0FBE38}"/>
              </a:ext>
            </a:extLst>
          </p:cNvPr>
          <p:cNvSpPr/>
          <p:nvPr/>
        </p:nvSpPr>
        <p:spPr bwMode="white">
          <a:xfrm>
            <a:off x="10062857" y="1353547"/>
            <a:ext cx="352380" cy="381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455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ADBD0E-421D-0071-EC4C-A7302C6790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05EA27-FD73-CFAE-E1AD-7B5965C3F3DD}"/>
              </a:ext>
            </a:extLst>
          </p:cNvPr>
          <p:cNvSpPr/>
          <p:nvPr/>
        </p:nvSpPr>
        <p:spPr bwMode="white">
          <a:xfrm>
            <a:off x="911424" y="2780928"/>
            <a:ext cx="9627622" cy="519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F0ED16F-0FB9-3D79-3B5C-FE12E49979B1}"/>
              </a:ext>
            </a:extLst>
          </p:cNvPr>
          <p:cNvSpPr/>
          <p:nvPr/>
        </p:nvSpPr>
        <p:spPr bwMode="white">
          <a:xfrm>
            <a:off x="1243809" y="3710692"/>
            <a:ext cx="2190476" cy="40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A9F1AD-08ED-C10D-6B69-E450596A66C9}"/>
              </a:ext>
            </a:extLst>
          </p:cNvPr>
          <p:cNvSpPr/>
          <p:nvPr/>
        </p:nvSpPr>
        <p:spPr bwMode="white">
          <a:xfrm>
            <a:off x="1310476" y="4521803"/>
            <a:ext cx="8104761" cy="419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6089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EA540A-9E04-E3EE-5AE7-A2BA1B75ED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2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02621B-55FD-68A1-3E3B-B0C88B7A6B13}"/>
              </a:ext>
            </a:extLst>
          </p:cNvPr>
          <p:cNvSpPr/>
          <p:nvPr/>
        </p:nvSpPr>
        <p:spPr bwMode="white">
          <a:xfrm>
            <a:off x="551384" y="1124745"/>
            <a:ext cx="6987663" cy="448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125AA6-65C7-7585-C815-C6ACB691EE6B}"/>
              </a:ext>
            </a:extLst>
          </p:cNvPr>
          <p:cNvSpPr/>
          <p:nvPr/>
        </p:nvSpPr>
        <p:spPr bwMode="white">
          <a:xfrm>
            <a:off x="681904" y="2040479"/>
            <a:ext cx="4622008" cy="452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D7247D-D3D0-84DF-8FFF-6AC3DD96F02F}"/>
              </a:ext>
            </a:extLst>
          </p:cNvPr>
          <p:cNvSpPr/>
          <p:nvPr/>
        </p:nvSpPr>
        <p:spPr bwMode="white">
          <a:xfrm>
            <a:off x="681904" y="2780929"/>
            <a:ext cx="260578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8E78EF2-7A6D-D2FA-695F-479C4E77988B}"/>
              </a:ext>
            </a:extLst>
          </p:cNvPr>
          <p:cNvSpPr/>
          <p:nvPr/>
        </p:nvSpPr>
        <p:spPr bwMode="white">
          <a:xfrm>
            <a:off x="805714" y="4077072"/>
            <a:ext cx="917871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3D916A52-EC0F-E34B-AD7E-139B0400BA8C}"/>
              </a:ext>
            </a:extLst>
          </p:cNvPr>
          <p:cNvSpPr/>
          <p:nvPr/>
        </p:nvSpPr>
        <p:spPr bwMode="white">
          <a:xfrm>
            <a:off x="720000" y="5445223"/>
            <a:ext cx="4266666" cy="89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5320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6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2023-12-09T12:26:32Z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