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190" y="3152809"/>
            <a:ext cx="11047619" cy="55238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21760-897D-9555-9BFA-109C07879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7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025616-74AE-FDBF-5B61-E3B26BCD2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92893B-6369-FF38-075E-8BC170BE912B}"/>
              </a:ext>
            </a:extLst>
          </p:cNvPr>
          <p:cNvSpPr/>
          <p:nvPr/>
        </p:nvSpPr>
        <p:spPr bwMode="white">
          <a:xfrm>
            <a:off x="681904" y="1115019"/>
            <a:ext cx="6926264" cy="5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4FC778-2B8E-41EE-5F76-76A98501ABC0}"/>
              </a:ext>
            </a:extLst>
          </p:cNvPr>
          <p:cNvSpPr/>
          <p:nvPr/>
        </p:nvSpPr>
        <p:spPr bwMode="white">
          <a:xfrm>
            <a:off x="681904" y="2030341"/>
            <a:ext cx="7214296" cy="60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176A5BC-0A7B-56AE-22AB-F74CD348FAFE}"/>
              </a:ext>
            </a:extLst>
          </p:cNvPr>
          <p:cNvSpPr/>
          <p:nvPr/>
        </p:nvSpPr>
        <p:spPr bwMode="white">
          <a:xfrm>
            <a:off x="479376" y="2966445"/>
            <a:ext cx="6408711" cy="10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5BFAC8A-662B-0AE1-B05B-8FE7AADDCD70}"/>
              </a:ext>
            </a:extLst>
          </p:cNvPr>
          <p:cNvSpPr/>
          <p:nvPr/>
        </p:nvSpPr>
        <p:spPr bwMode="white">
          <a:xfrm>
            <a:off x="681904" y="4442597"/>
            <a:ext cx="7286304" cy="184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97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2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C98FB-B585-C698-7568-DA00298F77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1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7648A8-6BEC-F858-7CC0-56748922A377}"/>
              </a:ext>
            </a:extLst>
          </p:cNvPr>
          <p:cNvSpPr/>
          <p:nvPr/>
        </p:nvSpPr>
        <p:spPr bwMode="white">
          <a:xfrm>
            <a:off x="683244" y="2803054"/>
            <a:ext cx="7356972" cy="48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E3BB5C-1F8F-C35F-0C26-022E1481050C}"/>
              </a:ext>
            </a:extLst>
          </p:cNvPr>
          <p:cNvSpPr/>
          <p:nvPr/>
        </p:nvSpPr>
        <p:spPr bwMode="white">
          <a:xfrm>
            <a:off x="683244" y="3677175"/>
            <a:ext cx="4404644" cy="54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967624-CB62-98BF-01B0-0DCEF541C10C}"/>
              </a:ext>
            </a:extLst>
          </p:cNvPr>
          <p:cNvSpPr/>
          <p:nvPr/>
        </p:nvSpPr>
        <p:spPr bwMode="white">
          <a:xfrm>
            <a:off x="335360" y="4509120"/>
            <a:ext cx="6840760" cy="612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4290D2-B7B5-E5E8-5AD3-23C0C4C0CF0C}"/>
              </a:ext>
            </a:extLst>
          </p:cNvPr>
          <p:cNvSpPr/>
          <p:nvPr/>
        </p:nvSpPr>
        <p:spPr bwMode="white">
          <a:xfrm>
            <a:off x="802699" y="5499028"/>
            <a:ext cx="5421413" cy="124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2B6371-A2C9-50BC-85E6-3DAAC25F61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12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822FA-9B1E-361A-0BD3-B89C0C038590}"/>
              </a:ext>
            </a:extLst>
          </p:cNvPr>
          <p:cNvSpPr/>
          <p:nvPr/>
        </p:nvSpPr>
        <p:spPr bwMode="white">
          <a:xfrm>
            <a:off x="688916" y="2643254"/>
            <a:ext cx="7639332" cy="12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672AB5-424C-3406-A50E-F0233481E8D2}"/>
              </a:ext>
            </a:extLst>
          </p:cNvPr>
          <p:cNvSpPr/>
          <p:nvPr/>
        </p:nvSpPr>
        <p:spPr bwMode="white">
          <a:xfrm>
            <a:off x="688916" y="4073538"/>
            <a:ext cx="6127164" cy="50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57D4CA-523F-56EF-C42C-85C2CE76B9A0}"/>
              </a:ext>
            </a:extLst>
          </p:cNvPr>
          <p:cNvSpPr/>
          <p:nvPr/>
        </p:nvSpPr>
        <p:spPr bwMode="white">
          <a:xfrm>
            <a:off x="688916" y="4793618"/>
            <a:ext cx="4887922" cy="43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1A5B47-E090-5765-F8C7-E58CF3AB8A7E}"/>
              </a:ext>
            </a:extLst>
          </p:cNvPr>
          <p:cNvSpPr/>
          <p:nvPr/>
        </p:nvSpPr>
        <p:spPr bwMode="white">
          <a:xfrm>
            <a:off x="789938" y="5612647"/>
            <a:ext cx="4786900" cy="104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61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3E6F0-DCE1-F59E-35DC-DCCA3BBE28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A0AD60-D898-5FA0-2A97-96EF867B0363}"/>
              </a:ext>
            </a:extLst>
          </p:cNvPr>
          <p:cNvSpPr/>
          <p:nvPr/>
        </p:nvSpPr>
        <p:spPr bwMode="white">
          <a:xfrm>
            <a:off x="687839" y="2492897"/>
            <a:ext cx="4004066" cy="86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F30093-4BA7-98AF-D8E1-4A3B7E4FA04F}"/>
              </a:ext>
            </a:extLst>
          </p:cNvPr>
          <p:cNvSpPr/>
          <p:nvPr/>
        </p:nvSpPr>
        <p:spPr bwMode="white">
          <a:xfrm>
            <a:off x="551385" y="3747419"/>
            <a:ext cx="5346564" cy="75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7B64D5-4EC6-A9AB-A96B-6630BC677A1A}"/>
              </a:ext>
            </a:extLst>
          </p:cNvPr>
          <p:cNvSpPr/>
          <p:nvPr/>
        </p:nvSpPr>
        <p:spPr bwMode="white">
          <a:xfrm>
            <a:off x="551386" y="4725144"/>
            <a:ext cx="684075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438FC64-FB4B-D478-A183-1BFA810A8447}"/>
              </a:ext>
            </a:extLst>
          </p:cNvPr>
          <p:cNvSpPr/>
          <p:nvPr/>
        </p:nvSpPr>
        <p:spPr bwMode="white">
          <a:xfrm>
            <a:off x="687838" y="5597698"/>
            <a:ext cx="4494523" cy="1053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247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ADF0E-167C-4C8B-7D8F-E69824284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3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91922-65F8-60A1-CEA5-1308045629E6}"/>
              </a:ext>
            </a:extLst>
          </p:cNvPr>
          <p:cNvSpPr/>
          <p:nvPr/>
        </p:nvSpPr>
        <p:spPr bwMode="white">
          <a:xfrm>
            <a:off x="693321" y="2747388"/>
            <a:ext cx="3841640" cy="340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FFAB78-292A-43AF-5819-013BEB682EEA}"/>
              </a:ext>
            </a:extLst>
          </p:cNvPr>
          <p:cNvSpPr/>
          <p:nvPr/>
        </p:nvSpPr>
        <p:spPr bwMode="white">
          <a:xfrm>
            <a:off x="693320" y="3321384"/>
            <a:ext cx="4466575" cy="395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D82FC-6B21-7F49-96B3-670AD1554FCC}"/>
              </a:ext>
            </a:extLst>
          </p:cNvPr>
          <p:cNvSpPr/>
          <p:nvPr/>
        </p:nvSpPr>
        <p:spPr bwMode="white">
          <a:xfrm>
            <a:off x="551384" y="3861048"/>
            <a:ext cx="47525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335838A-A7C3-40BE-AD15-C2214782B7DE}"/>
              </a:ext>
            </a:extLst>
          </p:cNvPr>
          <p:cNvSpPr/>
          <p:nvPr/>
        </p:nvSpPr>
        <p:spPr bwMode="white">
          <a:xfrm>
            <a:off x="693321" y="4490299"/>
            <a:ext cx="2378343" cy="6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F5D269-47C7-9E1A-EB09-DE60DEFEFA95}"/>
              </a:ext>
            </a:extLst>
          </p:cNvPr>
          <p:cNvSpPr/>
          <p:nvPr/>
        </p:nvSpPr>
        <p:spPr bwMode="white">
          <a:xfrm>
            <a:off x="780024" y="5457191"/>
            <a:ext cx="4883927" cy="127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66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4EDC3-B772-A39E-90CE-FA8A0B95F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1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6731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7CA8D-A2EB-9B27-89C6-B8A407ACA1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882DD9-2997-DCB2-1BC4-B09FB0FCA742}"/>
              </a:ext>
            </a:extLst>
          </p:cNvPr>
          <p:cNvSpPr/>
          <p:nvPr/>
        </p:nvSpPr>
        <p:spPr bwMode="white">
          <a:xfrm>
            <a:off x="686552" y="1156186"/>
            <a:ext cx="7281656" cy="1264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F6F30-32AB-F123-C140-C34B088D27FD}"/>
              </a:ext>
            </a:extLst>
          </p:cNvPr>
          <p:cNvSpPr/>
          <p:nvPr/>
        </p:nvSpPr>
        <p:spPr bwMode="white">
          <a:xfrm>
            <a:off x="686552" y="2596185"/>
            <a:ext cx="5265432" cy="45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AA6349-26F8-278E-F645-EF378E422052}"/>
              </a:ext>
            </a:extLst>
          </p:cNvPr>
          <p:cNvSpPr/>
          <p:nvPr/>
        </p:nvSpPr>
        <p:spPr bwMode="white">
          <a:xfrm>
            <a:off x="795257" y="3391534"/>
            <a:ext cx="1396438" cy="3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CDA175-5CDF-F7D4-7EC6-32BAF6FE2B2D}"/>
              </a:ext>
            </a:extLst>
          </p:cNvPr>
          <p:cNvSpPr/>
          <p:nvPr/>
        </p:nvSpPr>
        <p:spPr bwMode="white">
          <a:xfrm>
            <a:off x="686552" y="4044558"/>
            <a:ext cx="6020571" cy="43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0D7F80-B76F-83B2-928E-729CC2187E06}"/>
              </a:ext>
            </a:extLst>
          </p:cNvPr>
          <p:cNvSpPr/>
          <p:nvPr/>
        </p:nvSpPr>
        <p:spPr bwMode="white">
          <a:xfrm>
            <a:off x="795257" y="4831534"/>
            <a:ext cx="1388076" cy="3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B3C0D1-1901-7A71-C306-623F79F905EC}"/>
              </a:ext>
            </a:extLst>
          </p:cNvPr>
          <p:cNvSpPr/>
          <p:nvPr/>
        </p:nvSpPr>
        <p:spPr bwMode="white">
          <a:xfrm>
            <a:off x="795257" y="5559906"/>
            <a:ext cx="4582323" cy="108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996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2023-12-09T02:55:43Z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