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302" r:id="rId2"/>
    <p:sldId id="324" r:id="rId3"/>
    <p:sldId id="347" r:id="rId4"/>
    <p:sldId id="346" r:id="rId5"/>
    <p:sldId id="345" r:id="rId6"/>
    <p:sldId id="344" r:id="rId7"/>
    <p:sldId id="343" r:id="rId8"/>
    <p:sldId id="341" r:id="rId9"/>
    <p:sldId id="340" r:id="rId10"/>
    <p:sldId id="339" r:id="rId11"/>
    <p:sldId id="338" r:id="rId12"/>
    <p:sldId id="335" r:id="rId13"/>
    <p:sldId id="334" r:id="rId14"/>
    <p:sldId id="333" r:id="rId15"/>
    <p:sldId id="332" r:id="rId16"/>
    <p:sldId id="348" r:id="rId17"/>
    <p:sldId id="331" r:id="rId18"/>
    <p:sldId id="329" r:id="rId19"/>
    <p:sldId id="328" r:id="rId20"/>
    <p:sldId id="349" r:id="rId21"/>
    <p:sldId id="327" r:id="rId22"/>
    <p:sldId id="350" r:id="rId23"/>
    <p:sldId id="325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1164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56FE7DA-C618-480A-B0D8-2EB47E52E5D4}" type="datetimeFigureOut">
              <a:rPr lang="zh-CN" altLang="en-US" smtClean="0"/>
              <a:t>2023/12/9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FA5AFB-EB66-4546-81F2-4FFF93AE60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3189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FA5AFB-EB66-4546-81F2-4FFF93AE605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84822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6000" y="1628800"/>
            <a:ext cx="7200000" cy="9619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76952" y="3212976"/>
            <a:ext cx="4438095" cy="1523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9B033F-989C-5667-964D-AD99EC4688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302189"/>
            <a:ext cx="8546204" cy="6253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D70FED-22F9-A3FB-922B-BCFD8F47E49E}"/>
              </a:ext>
            </a:extLst>
          </p:cNvPr>
          <p:cNvSpPr/>
          <p:nvPr/>
        </p:nvSpPr>
        <p:spPr bwMode="white">
          <a:xfrm>
            <a:off x="10272464" y="3242661"/>
            <a:ext cx="393817" cy="372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8638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AEB904-1F78-AB43-CB09-39DFF672D7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6C8884-EE74-B775-5C54-C7C865E89D81}"/>
              </a:ext>
            </a:extLst>
          </p:cNvPr>
          <p:cNvSpPr/>
          <p:nvPr/>
        </p:nvSpPr>
        <p:spPr bwMode="white">
          <a:xfrm>
            <a:off x="5405714" y="3783896"/>
            <a:ext cx="1238094" cy="400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DF61108-9751-85D8-3A28-A7F67A97112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2184" y="3429000"/>
            <a:ext cx="3074656" cy="3294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40734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B8A093-78C3-E899-03DF-B482060AA1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855599"/>
            <a:ext cx="9841088" cy="3252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650B2B-25C1-F7AE-57BF-971A1A13E7BC}"/>
              </a:ext>
            </a:extLst>
          </p:cNvPr>
          <p:cNvSpPr/>
          <p:nvPr/>
        </p:nvSpPr>
        <p:spPr bwMode="white">
          <a:xfrm>
            <a:off x="7320136" y="3356992"/>
            <a:ext cx="1714285" cy="487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0EFEE34-8038-2C13-AAC8-5EC60D114A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26" b="18137"/>
          <a:stretch/>
        </p:blipFill>
        <p:spPr>
          <a:xfrm>
            <a:off x="4247792" y="4089423"/>
            <a:ext cx="3696416" cy="2601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55280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FA4723-B261-B1C1-7430-142320DC05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9041404" cy="5061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36360" y="2852936"/>
            <a:ext cx="2755110" cy="2311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364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A242BF-E749-0540-296E-CB87C9C38F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8706BD-EDA2-036C-DF3A-AE2827147216}"/>
              </a:ext>
            </a:extLst>
          </p:cNvPr>
          <p:cNvSpPr/>
          <p:nvPr/>
        </p:nvSpPr>
        <p:spPr bwMode="white">
          <a:xfrm>
            <a:off x="681904" y="1258010"/>
            <a:ext cx="3469880" cy="419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C4DBFF2-9BC0-0170-5ADB-ED6B43F99A53}"/>
              </a:ext>
            </a:extLst>
          </p:cNvPr>
          <p:cNvSpPr/>
          <p:nvPr/>
        </p:nvSpPr>
        <p:spPr bwMode="white">
          <a:xfrm>
            <a:off x="681904" y="2115651"/>
            <a:ext cx="1453656" cy="352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E7E6C9A-D6AE-CC40-5D9C-24928A34306F}"/>
              </a:ext>
            </a:extLst>
          </p:cNvPr>
          <p:cNvSpPr/>
          <p:nvPr/>
        </p:nvSpPr>
        <p:spPr bwMode="white">
          <a:xfrm>
            <a:off x="681904" y="2907336"/>
            <a:ext cx="4622008" cy="50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3B5B4B0-7E4D-34BE-2C59-C448E968E2CC}"/>
              </a:ext>
            </a:extLst>
          </p:cNvPr>
          <p:cNvSpPr/>
          <p:nvPr/>
        </p:nvSpPr>
        <p:spPr bwMode="white">
          <a:xfrm>
            <a:off x="681904" y="3746300"/>
            <a:ext cx="4409523" cy="352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E5FE461-6A2C-6100-D72A-9E79C8647A0C}"/>
              </a:ext>
            </a:extLst>
          </p:cNvPr>
          <p:cNvSpPr/>
          <p:nvPr/>
        </p:nvSpPr>
        <p:spPr bwMode="white">
          <a:xfrm>
            <a:off x="681904" y="4556663"/>
            <a:ext cx="2285714" cy="371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520679C-441D-7B8C-F0F5-52B7513ACFF5}"/>
              </a:ext>
            </a:extLst>
          </p:cNvPr>
          <p:cNvSpPr/>
          <p:nvPr/>
        </p:nvSpPr>
        <p:spPr bwMode="white">
          <a:xfrm>
            <a:off x="681904" y="5262155"/>
            <a:ext cx="9590476" cy="3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BDE7426-8330-7679-C284-958043961838}"/>
              </a:ext>
            </a:extLst>
          </p:cNvPr>
          <p:cNvSpPr/>
          <p:nvPr/>
        </p:nvSpPr>
        <p:spPr bwMode="white">
          <a:xfrm>
            <a:off x="681904" y="6062984"/>
            <a:ext cx="1342857" cy="352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C4DBFF2-9BC0-0170-5ADB-ED6B43F99A53}"/>
              </a:ext>
            </a:extLst>
          </p:cNvPr>
          <p:cNvSpPr/>
          <p:nvPr/>
        </p:nvSpPr>
        <p:spPr bwMode="white">
          <a:xfrm>
            <a:off x="4189880" y="1238594"/>
            <a:ext cx="1390856" cy="534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5655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EC4B3B-7E4F-CF9C-2D18-60F0FF927C9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758"/>
          <a:stretch/>
        </p:blipFill>
        <p:spPr>
          <a:xfrm>
            <a:off x="720000" y="972000"/>
            <a:ext cx="10800000" cy="1664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2635768"/>
            <a:ext cx="6479520" cy="33326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917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EC4B3B-7E4F-CF9C-2D18-60F0FF927C9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3" t="35030"/>
          <a:stretch/>
        </p:blipFill>
        <p:spPr>
          <a:xfrm>
            <a:off x="1007736" y="980728"/>
            <a:ext cx="10176528" cy="3354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4FCB9C-E12E-A3B8-4D2C-7C5A75EFF17D}"/>
              </a:ext>
            </a:extLst>
          </p:cNvPr>
          <p:cNvSpPr/>
          <p:nvPr/>
        </p:nvSpPr>
        <p:spPr bwMode="white">
          <a:xfrm>
            <a:off x="5717597" y="1991921"/>
            <a:ext cx="1314285" cy="40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7483A8-4228-768A-95A9-E15CBEE66058}"/>
              </a:ext>
            </a:extLst>
          </p:cNvPr>
          <p:cNvSpPr/>
          <p:nvPr/>
        </p:nvSpPr>
        <p:spPr bwMode="white">
          <a:xfrm>
            <a:off x="4069978" y="2780928"/>
            <a:ext cx="1647619" cy="47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29CF44-F5C7-93D9-FD22-492B628E9086}"/>
              </a:ext>
            </a:extLst>
          </p:cNvPr>
          <p:cNvSpPr/>
          <p:nvPr/>
        </p:nvSpPr>
        <p:spPr bwMode="white">
          <a:xfrm>
            <a:off x="2479502" y="3725914"/>
            <a:ext cx="1228571" cy="40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0016" y="3645024"/>
            <a:ext cx="5198910" cy="2673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640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F0D4D7-982A-E812-495E-837722679C5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836712"/>
            <a:ext cx="10800000" cy="77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1F9F157-06FF-9DCD-4830-35F9E0B657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600"/>
          <a:stretch/>
        </p:blipFill>
        <p:spPr>
          <a:xfrm>
            <a:off x="767408" y="1592617"/>
            <a:ext cx="10800000" cy="836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A1F9F157-06FF-9DCD-4830-35F9E0B657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49" r="24886"/>
          <a:stretch/>
        </p:blipFill>
        <p:spPr>
          <a:xfrm>
            <a:off x="1271464" y="2366810"/>
            <a:ext cx="8112304" cy="4454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6240" y="2492896"/>
            <a:ext cx="6479520" cy="333262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DD80EC-83D6-43CD-994E-DBDD373912FE}"/>
              </a:ext>
            </a:extLst>
          </p:cNvPr>
          <p:cNvSpPr/>
          <p:nvPr/>
        </p:nvSpPr>
        <p:spPr bwMode="white">
          <a:xfrm>
            <a:off x="1055440" y="5913210"/>
            <a:ext cx="5328592" cy="66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313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FEEBEF-7BC7-EF71-9959-E801236766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052736"/>
            <a:ext cx="7080936" cy="5683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5320" y="2780928"/>
            <a:ext cx="3808234" cy="3333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43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D21A90-3939-38D0-00CF-8E1FF19A2BC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885" b="39289"/>
          <a:stretch/>
        </p:blipFill>
        <p:spPr>
          <a:xfrm>
            <a:off x="720000" y="972001"/>
            <a:ext cx="9624472" cy="2745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14990C-7E04-EDB4-25F3-EE7E1B328AE0}"/>
              </a:ext>
            </a:extLst>
          </p:cNvPr>
          <p:cNvSpPr/>
          <p:nvPr/>
        </p:nvSpPr>
        <p:spPr bwMode="white">
          <a:xfrm>
            <a:off x="3215680" y="1286786"/>
            <a:ext cx="837653" cy="372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936BD6-DB7B-7F4A-5D8D-945A338B2CD0}"/>
              </a:ext>
            </a:extLst>
          </p:cNvPr>
          <p:cNvSpPr/>
          <p:nvPr/>
        </p:nvSpPr>
        <p:spPr bwMode="white">
          <a:xfrm>
            <a:off x="5291428" y="1286786"/>
            <a:ext cx="742857" cy="372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853AF8-8399-6ED0-55FE-8C88185E89DE}"/>
              </a:ext>
            </a:extLst>
          </p:cNvPr>
          <p:cNvSpPr/>
          <p:nvPr/>
        </p:nvSpPr>
        <p:spPr bwMode="white">
          <a:xfrm>
            <a:off x="8688289" y="1196753"/>
            <a:ext cx="945996" cy="462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229E4F1-3055-32F3-195B-3EAEED9F9332}"/>
              </a:ext>
            </a:extLst>
          </p:cNvPr>
          <p:cNvSpPr/>
          <p:nvPr/>
        </p:nvSpPr>
        <p:spPr bwMode="white">
          <a:xfrm>
            <a:off x="2063552" y="2060848"/>
            <a:ext cx="751686" cy="485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D1E0241-796D-266F-E9AD-CA3B5BADD4DE}"/>
              </a:ext>
            </a:extLst>
          </p:cNvPr>
          <p:cNvSpPr/>
          <p:nvPr/>
        </p:nvSpPr>
        <p:spPr bwMode="white">
          <a:xfrm>
            <a:off x="5491428" y="2192989"/>
            <a:ext cx="409523" cy="352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EE01EE5-53F6-8EF7-0FB5-C25CA50EF811}"/>
              </a:ext>
            </a:extLst>
          </p:cNvPr>
          <p:cNvSpPr/>
          <p:nvPr/>
        </p:nvSpPr>
        <p:spPr bwMode="white">
          <a:xfrm>
            <a:off x="1967619" y="3089652"/>
            <a:ext cx="428571" cy="343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42E737A-9330-645B-F80E-78A6E2B7F669}"/>
              </a:ext>
            </a:extLst>
          </p:cNvPr>
          <p:cNvSpPr/>
          <p:nvPr/>
        </p:nvSpPr>
        <p:spPr bwMode="white">
          <a:xfrm>
            <a:off x="3748571" y="3080113"/>
            <a:ext cx="723809" cy="362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0951" y="2996952"/>
            <a:ext cx="3808234" cy="3333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4048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B644A0-D30B-DED0-FABE-038ED6241E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813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037C00-4A78-45B3-ECF8-10204DA2F501}"/>
              </a:ext>
            </a:extLst>
          </p:cNvPr>
          <p:cNvSpPr/>
          <p:nvPr/>
        </p:nvSpPr>
        <p:spPr bwMode="white">
          <a:xfrm>
            <a:off x="9737349" y="4460966"/>
            <a:ext cx="338722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D21A90-3939-38D0-00CF-8E1FF19A2BC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711" r="8218"/>
          <a:stretch/>
        </p:blipFill>
        <p:spPr>
          <a:xfrm>
            <a:off x="1271464" y="1004485"/>
            <a:ext cx="9912504" cy="1776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883" y="2852936"/>
            <a:ext cx="3808234" cy="3333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5883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07B111-72E0-EEF2-44B1-D415CBE394A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748"/>
          <a:stretch/>
        </p:blipFill>
        <p:spPr>
          <a:xfrm>
            <a:off x="1751516" y="836712"/>
            <a:ext cx="8688968" cy="3238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3933056"/>
            <a:ext cx="3088154" cy="2702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486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85D266-1A6B-AC81-E200-12E5A83A62F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20" b="71338"/>
          <a:stretch/>
        </p:blipFill>
        <p:spPr>
          <a:xfrm>
            <a:off x="1559496" y="980728"/>
            <a:ext cx="7968288" cy="1304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C7053C-39CB-1F15-E932-812EC7503064}"/>
              </a:ext>
            </a:extLst>
          </p:cNvPr>
          <p:cNvSpPr/>
          <p:nvPr/>
        </p:nvSpPr>
        <p:spPr bwMode="white">
          <a:xfrm>
            <a:off x="1559496" y="1026115"/>
            <a:ext cx="8208912" cy="530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99DADC-BD71-42CC-630D-54AD6B86A616}"/>
              </a:ext>
            </a:extLst>
          </p:cNvPr>
          <p:cNvSpPr/>
          <p:nvPr/>
        </p:nvSpPr>
        <p:spPr bwMode="white">
          <a:xfrm>
            <a:off x="681904" y="1838729"/>
            <a:ext cx="7574336" cy="36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1153" y="2567537"/>
            <a:ext cx="4049694" cy="3544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60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85D266-1A6B-AC81-E200-12E5A83A62F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243" r="8218"/>
          <a:stretch/>
        </p:blipFill>
        <p:spPr>
          <a:xfrm>
            <a:off x="1139748" y="1124744"/>
            <a:ext cx="9912504" cy="3175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97A270-E5DA-9C96-9D63-3CB7B0028E2A}"/>
              </a:ext>
            </a:extLst>
          </p:cNvPr>
          <p:cNvSpPr/>
          <p:nvPr/>
        </p:nvSpPr>
        <p:spPr bwMode="white">
          <a:xfrm>
            <a:off x="623392" y="1158210"/>
            <a:ext cx="6048672" cy="470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img_16777215">
            <a:extLst>
              <a:ext uri="{FF2B5EF4-FFF2-40B4-BE49-F238E27FC236}">
                <a16:creationId xmlns:a16="http://schemas.microsoft.com/office/drawing/2014/main" id="{99C5480C-C281-ACBD-CE0E-8832C05450A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23"/>
          <a:stretch/>
        </p:blipFill>
        <p:spPr>
          <a:xfrm>
            <a:off x="5303912" y="3789040"/>
            <a:ext cx="3115588" cy="2876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17960" y="3866546"/>
            <a:ext cx="3088154" cy="2702930"/>
          </a:xfrm>
          <a:prstGeom prst="rect">
            <a:avLst/>
          </a:prstGeom>
        </p:spPr>
      </p:pic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1997A270-E5DA-9C96-9D63-3CB7B0028E2A}"/>
              </a:ext>
            </a:extLst>
          </p:cNvPr>
          <p:cNvSpPr/>
          <p:nvPr/>
        </p:nvSpPr>
        <p:spPr bwMode="white">
          <a:xfrm>
            <a:off x="6672064" y="1158209"/>
            <a:ext cx="3888432" cy="470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1997A270-E5DA-9C96-9D63-3CB7B0028E2A}"/>
              </a:ext>
            </a:extLst>
          </p:cNvPr>
          <p:cNvSpPr/>
          <p:nvPr/>
        </p:nvSpPr>
        <p:spPr bwMode="white">
          <a:xfrm>
            <a:off x="767408" y="1844824"/>
            <a:ext cx="964907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1997A270-E5DA-9C96-9D63-3CB7B0028E2A}"/>
              </a:ext>
            </a:extLst>
          </p:cNvPr>
          <p:cNvSpPr/>
          <p:nvPr/>
        </p:nvSpPr>
        <p:spPr bwMode="white">
          <a:xfrm>
            <a:off x="1134396" y="2521046"/>
            <a:ext cx="9917856" cy="470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1997A270-E5DA-9C96-9D63-3CB7B0028E2A}"/>
              </a:ext>
            </a:extLst>
          </p:cNvPr>
          <p:cNvSpPr/>
          <p:nvPr/>
        </p:nvSpPr>
        <p:spPr bwMode="white">
          <a:xfrm>
            <a:off x="839416" y="3092889"/>
            <a:ext cx="2376264" cy="480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1997A270-E5DA-9C96-9D63-3CB7B0028E2A}"/>
              </a:ext>
            </a:extLst>
          </p:cNvPr>
          <p:cNvSpPr/>
          <p:nvPr/>
        </p:nvSpPr>
        <p:spPr bwMode="white">
          <a:xfrm>
            <a:off x="3217256" y="3115351"/>
            <a:ext cx="2590712" cy="53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1997A270-E5DA-9C96-9D63-3CB7B0028E2A}"/>
              </a:ext>
            </a:extLst>
          </p:cNvPr>
          <p:cNvSpPr/>
          <p:nvPr/>
        </p:nvSpPr>
        <p:spPr bwMode="white">
          <a:xfrm>
            <a:off x="5784360" y="3173585"/>
            <a:ext cx="2635140" cy="53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1997A270-E5DA-9C96-9D63-3CB7B0028E2A}"/>
              </a:ext>
            </a:extLst>
          </p:cNvPr>
          <p:cNvSpPr/>
          <p:nvPr/>
        </p:nvSpPr>
        <p:spPr bwMode="white">
          <a:xfrm>
            <a:off x="8482560" y="3161414"/>
            <a:ext cx="2590712" cy="53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1997A270-E5DA-9C96-9D63-3CB7B0028E2A}"/>
              </a:ext>
            </a:extLst>
          </p:cNvPr>
          <p:cNvSpPr/>
          <p:nvPr/>
        </p:nvSpPr>
        <p:spPr bwMode="white">
          <a:xfrm>
            <a:off x="1057016" y="3712871"/>
            <a:ext cx="2590712" cy="53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064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2F7B3F-AF0D-FF01-E99E-FE8DE04AFC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83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44E377-E376-7C54-7715-609D7D3D4A4D}"/>
              </a:ext>
            </a:extLst>
          </p:cNvPr>
          <p:cNvSpPr/>
          <p:nvPr/>
        </p:nvSpPr>
        <p:spPr bwMode="white">
          <a:xfrm>
            <a:off x="9629310" y="2007709"/>
            <a:ext cx="335686" cy="363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494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3DB4CE-3D8E-5577-B800-08E6B5E049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8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60A22F-BE83-CDC8-B70D-1721261BB65F}"/>
              </a:ext>
            </a:extLst>
          </p:cNvPr>
          <p:cNvSpPr/>
          <p:nvPr/>
        </p:nvSpPr>
        <p:spPr bwMode="white">
          <a:xfrm>
            <a:off x="10100952" y="3964965"/>
            <a:ext cx="342857" cy="381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398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FE7A56-0A63-67AE-A7B1-3F98FAA6C6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BEC467-274D-8E09-3C76-779A54B75378}"/>
              </a:ext>
            </a:extLst>
          </p:cNvPr>
          <p:cNvSpPr/>
          <p:nvPr/>
        </p:nvSpPr>
        <p:spPr bwMode="white">
          <a:xfrm>
            <a:off x="10091428" y="1257856"/>
            <a:ext cx="333333" cy="37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267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DCD77F-7223-AF80-CA0E-E4D231EB65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5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F64450-9488-D636-A364-5FD11D55D712}"/>
              </a:ext>
            </a:extLst>
          </p:cNvPr>
          <p:cNvSpPr/>
          <p:nvPr/>
        </p:nvSpPr>
        <p:spPr bwMode="white">
          <a:xfrm>
            <a:off x="10062857" y="4736848"/>
            <a:ext cx="352380" cy="371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0075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F6EA24-F29A-DE28-D87D-1BBDA91EEF0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792"/>
          <a:stretch/>
        </p:blipFill>
        <p:spPr>
          <a:xfrm>
            <a:off x="3634462" y="1196752"/>
            <a:ext cx="4923076" cy="4032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77EBB7C-2FE2-6037-2E3E-3D76C41CAF4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5257744"/>
            <a:ext cx="10800000" cy="773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34502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393D16-CEEB-6307-34BD-6B07EACE8C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7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F630EE-8FB9-C46C-C887-71A6120E846F}"/>
              </a:ext>
            </a:extLst>
          </p:cNvPr>
          <p:cNvSpPr/>
          <p:nvPr/>
        </p:nvSpPr>
        <p:spPr bwMode="white">
          <a:xfrm>
            <a:off x="3359696" y="2924944"/>
            <a:ext cx="3703160" cy="543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50EC04-A943-B080-F766-193582B823F3}"/>
              </a:ext>
            </a:extLst>
          </p:cNvPr>
          <p:cNvSpPr/>
          <p:nvPr/>
        </p:nvSpPr>
        <p:spPr bwMode="white">
          <a:xfrm>
            <a:off x="2300952" y="5774075"/>
            <a:ext cx="790476" cy="371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13A8B0D-F45F-5A80-C490-0ABAFA2E938B}"/>
              </a:ext>
            </a:extLst>
          </p:cNvPr>
          <p:cNvSpPr/>
          <p:nvPr/>
        </p:nvSpPr>
        <p:spPr bwMode="white">
          <a:xfrm>
            <a:off x="5958095" y="5774075"/>
            <a:ext cx="1047618" cy="39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48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DCC5A5-F471-5A33-1736-90FB2AEB4F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044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4ECE96-211E-1D11-73BA-AB8D4BA466FA}"/>
              </a:ext>
            </a:extLst>
          </p:cNvPr>
          <p:cNvSpPr/>
          <p:nvPr/>
        </p:nvSpPr>
        <p:spPr bwMode="white">
          <a:xfrm>
            <a:off x="1697583" y="3587819"/>
            <a:ext cx="1124653" cy="363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587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</Words>
  <Application>Microsoft Office PowerPoint</Application>
  <PresentationFormat>宽屏</PresentationFormat>
  <Paragraphs>1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2023-12-09T14:32:16Z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