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28800"/>
            <a:ext cx="9505056" cy="11828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571" y="3861048"/>
            <a:ext cx="6542857" cy="6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F6A24-2220-E956-DCBF-E72A4EE0D1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352456-2798-C53D-5CAF-24EAF6A79004}"/>
              </a:ext>
            </a:extLst>
          </p:cNvPr>
          <p:cNvSpPr/>
          <p:nvPr/>
        </p:nvSpPr>
        <p:spPr bwMode="white">
          <a:xfrm>
            <a:off x="10148571" y="4725246"/>
            <a:ext cx="352380" cy="38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04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5D255-47E8-FD92-746A-247BD1ADD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8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BBB2B3-F7A2-ED85-878E-A1C8CB9C7277}"/>
              </a:ext>
            </a:extLst>
          </p:cNvPr>
          <p:cNvSpPr/>
          <p:nvPr/>
        </p:nvSpPr>
        <p:spPr bwMode="white">
          <a:xfrm>
            <a:off x="8512696" y="4785517"/>
            <a:ext cx="285970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85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9A400-6819-694E-191D-F8075722CE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C62D09-4459-8042-6AC8-B6E5D8C12F47}"/>
              </a:ext>
            </a:extLst>
          </p:cNvPr>
          <p:cNvSpPr/>
          <p:nvPr/>
        </p:nvSpPr>
        <p:spPr bwMode="white">
          <a:xfrm>
            <a:off x="8256240" y="2163682"/>
            <a:ext cx="854236" cy="36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18FF8E-2CFF-41F2-2A4D-EA379A2BAA02}"/>
              </a:ext>
            </a:extLst>
          </p:cNvPr>
          <p:cNvSpPr/>
          <p:nvPr/>
        </p:nvSpPr>
        <p:spPr bwMode="white">
          <a:xfrm>
            <a:off x="7700952" y="3050293"/>
            <a:ext cx="295237" cy="36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05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ACB0A-2014-1CEF-A2F0-69FBD7C5E5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7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380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38105-37AB-F176-B84B-354CA80CA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72CB50-C756-51D1-19B0-362402023DD7}"/>
              </a:ext>
            </a:extLst>
          </p:cNvPr>
          <p:cNvSpPr/>
          <p:nvPr/>
        </p:nvSpPr>
        <p:spPr bwMode="white">
          <a:xfrm>
            <a:off x="681904" y="1201054"/>
            <a:ext cx="8222408" cy="120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72CB50-C756-51D1-19B0-362402023DD7}"/>
              </a:ext>
            </a:extLst>
          </p:cNvPr>
          <p:cNvSpPr/>
          <p:nvPr/>
        </p:nvSpPr>
        <p:spPr bwMode="white">
          <a:xfrm>
            <a:off x="623392" y="2708920"/>
            <a:ext cx="8222408" cy="132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A72CB50-C756-51D1-19B0-362402023DD7}"/>
              </a:ext>
            </a:extLst>
          </p:cNvPr>
          <p:cNvSpPr/>
          <p:nvPr/>
        </p:nvSpPr>
        <p:spPr bwMode="white">
          <a:xfrm>
            <a:off x="551384" y="4201299"/>
            <a:ext cx="8222408" cy="120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87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D3A97-314F-FD88-18ED-2DC838D80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2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258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76208-9475-52C2-A9E6-AFC232C18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868937-3197-89D3-7AFE-B3CA1CC349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440" b="11981"/>
          <a:stretch/>
        </p:blipFill>
        <p:spPr>
          <a:xfrm>
            <a:off x="1392000" y="1916832"/>
            <a:ext cx="8808456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76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DEDC9-A8E3-6446-D92A-447A5F0F3F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D4F03-18D7-DC00-C497-5BE14A93E8E5}"/>
              </a:ext>
            </a:extLst>
          </p:cNvPr>
          <p:cNvSpPr/>
          <p:nvPr/>
        </p:nvSpPr>
        <p:spPr bwMode="white">
          <a:xfrm>
            <a:off x="681904" y="1153219"/>
            <a:ext cx="7214296" cy="51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1484AF-8194-25A2-BC78-9553C9D2D8C8}"/>
              </a:ext>
            </a:extLst>
          </p:cNvPr>
          <p:cNvSpPr/>
          <p:nvPr/>
        </p:nvSpPr>
        <p:spPr bwMode="white">
          <a:xfrm>
            <a:off x="681904" y="1983011"/>
            <a:ext cx="2245744" cy="4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7AD99A-E297-8BAE-9F65-4FF8750C175E}"/>
              </a:ext>
            </a:extLst>
          </p:cNvPr>
          <p:cNvSpPr/>
          <p:nvPr/>
        </p:nvSpPr>
        <p:spPr bwMode="white">
          <a:xfrm>
            <a:off x="681904" y="2841417"/>
            <a:ext cx="7574336" cy="4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204B69-3C41-3913-8DCE-47578AC6B890}"/>
              </a:ext>
            </a:extLst>
          </p:cNvPr>
          <p:cNvSpPr/>
          <p:nvPr/>
        </p:nvSpPr>
        <p:spPr bwMode="white">
          <a:xfrm>
            <a:off x="681904" y="3623520"/>
            <a:ext cx="2142857" cy="41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E57BF7-3E06-85C1-6FD8-37A8787A56DA}"/>
              </a:ext>
            </a:extLst>
          </p:cNvPr>
          <p:cNvSpPr/>
          <p:nvPr/>
        </p:nvSpPr>
        <p:spPr bwMode="white">
          <a:xfrm>
            <a:off x="720000" y="4348395"/>
            <a:ext cx="2783712" cy="60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BE5CE2-DC2C-FA35-5BF2-2F6FA8EE5D94}"/>
              </a:ext>
            </a:extLst>
          </p:cNvPr>
          <p:cNvSpPr/>
          <p:nvPr/>
        </p:nvSpPr>
        <p:spPr bwMode="white">
          <a:xfrm>
            <a:off x="681904" y="5264030"/>
            <a:ext cx="4189960" cy="613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EAD4F03-18D7-DC00-C497-5BE14A93E8E5}"/>
              </a:ext>
            </a:extLst>
          </p:cNvPr>
          <p:cNvSpPr/>
          <p:nvPr/>
        </p:nvSpPr>
        <p:spPr bwMode="white">
          <a:xfrm>
            <a:off x="7968208" y="1038765"/>
            <a:ext cx="2461768" cy="51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EAD4F03-18D7-DC00-C497-5BE14A93E8E5}"/>
              </a:ext>
            </a:extLst>
          </p:cNvPr>
          <p:cNvSpPr/>
          <p:nvPr/>
        </p:nvSpPr>
        <p:spPr bwMode="white">
          <a:xfrm>
            <a:off x="3049024" y="1945872"/>
            <a:ext cx="2461768" cy="51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3392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3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D5DAA-A81A-44E3-4D17-9EB7B595F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3F6C17-5984-9F22-6F50-72E645D5BE2A}"/>
              </a:ext>
            </a:extLst>
          </p:cNvPr>
          <p:cNvSpPr/>
          <p:nvPr/>
        </p:nvSpPr>
        <p:spPr bwMode="white">
          <a:xfrm>
            <a:off x="681904" y="1134034"/>
            <a:ext cx="7547696" cy="11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5405CD-103C-71BE-DD5E-0A0A826CFFC3}"/>
              </a:ext>
            </a:extLst>
          </p:cNvPr>
          <p:cNvSpPr/>
          <p:nvPr/>
        </p:nvSpPr>
        <p:spPr bwMode="white">
          <a:xfrm>
            <a:off x="681904" y="2716257"/>
            <a:ext cx="5558112" cy="467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8ABE21-BE1E-1399-C075-638777DA09EF}"/>
              </a:ext>
            </a:extLst>
          </p:cNvPr>
          <p:cNvSpPr/>
          <p:nvPr/>
        </p:nvSpPr>
        <p:spPr bwMode="white">
          <a:xfrm>
            <a:off x="681904" y="3593152"/>
            <a:ext cx="8085714" cy="35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FF0E78-0592-602D-498E-C2215CB3F840}"/>
              </a:ext>
            </a:extLst>
          </p:cNvPr>
          <p:cNvSpPr/>
          <p:nvPr/>
        </p:nvSpPr>
        <p:spPr bwMode="white">
          <a:xfrm>
            <a:off x="681904" y="4355669"/>
            <a:ext cx="7695238" cy="42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3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9DD13-0E3F-7683-BB72-07BE6489B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178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CF7B1-950A-264E-0921-ACFCFC3059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58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3ACBB-94E0-E65C-F281-BC0B28D9794A}"/>
              </a:ext>
            </a:extLst>
          </p:cNvPr>
          <p:cNvSpPr/>
          <p:nvPr/>
        </p:nvSpPr>
        <p:spPr bwMode="white">
          <a:xfrm>
            <a:off x="7259121" y="3718666"/>
            <a:ext cx="286628" cy="25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88E53-7000-86F5-9783-389E859C2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17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861D0-2668-4909-63DB-FC2EC00ED98B}"/>
              </a:ext>
            </a:extLst>
          </p:cNvPr>
          <p:cNvSpPr/>
          <p:nvPr/>
        </p:nvSpPr>
        <p:spPr bwMode="white">
          <a:xfrm>
            <a:off x="5410953" y="3392756"/>
            <a:ext cx="248939" cy="30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143E9-62DD-D4F1-663B-D758A15C5361}"/>
              </a:ext>
            </a:extLst>
          </p:cNvPr>
          <p:cNvSpPr/>
          <p:nvPr/>
        </p:nvSpPr>
        <p:spPr bwMode="white">
          <a:xfrm>
            <a:off x="7853672" y="5930270"/>
            <a:ext cx="264498" cy="30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417D9-0C46-D38E-EFC5-938E69BB95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2084F-ACB3-6CFB-2699-475AF0B483D9}"/>
              </a:ext>
            </a:extLst>
          </p:cNvPr>
          <p:cNvSpPr/>
          <p:nvPr/>
        </p:nvSpPr>
        <p:spPr bwMode="white">
          <a:xfrm>
            <a:off x="1986666" y="4003557"/>
            <a:ext cx="200000" cy="352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08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167C4-C9F3-88E7-0E93-A6C0D73D1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A42E90-08F2-492E-4AFE-B0E72BD34CC1}"/>
              </a:ext>
            </a:extLst>
          </p:cNvPr>
          <p:cNvSpPr/>
          <p:nvPr/>
        </p:nvSpPr>
        <p:spPr bwMode="white">
          <a:xfrm>
            <a:off x="4223792" y="4769197"/>
            <a:ext cx="820017" cy="36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09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4E256-0826-E797-A0D7-D183354AD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55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31E81-DE85-2E68-AC9E-31241E2316AE}"/>
              </a:ext>
            </a:extLst>
          </p:cNvPr>
          <p:cNvSpPr/>
          <p:nvPr/>
        </p:nvSpPr>
        <p:spPr bwMode="white">
          <a:xfrm>
            <a:off x="8258647" y="1978080"/>
            <a:ext cx="284042" cy="29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C6A208-2812-1D9F-F895-1BA82DB8FC53}"/>
              </a:ext>
            </a:extLst>
          </p:cNvPr>
          <p:cNvSpPr/>
          <p:nvPr/>
        </p:nvSpPr>
        <p:spPr bwMode="white">
          <a:xfrm>
            <a:off x="7506317" y="4965600"/>
            <a:ext cx="161213" cy="28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2C72B0-B3A7-6577-B22E-C7C15126A4DB}"/>
              </a:ext>
            </a:extLst>
          </p:cNvPr>
          <p:cNvSpPr/>
          <p:nvPr/>
        </p:nvSpPr>
        <p:spPr bwMode="white">
          <a:xfrm>
            <a:off x="1559496" y="5589240"/>
            <a:ext cx="504055" cy="86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65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E8C066-80D4-2F3B-F456-D77A7D2106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1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B1A3A3-EA53-AC29-2705-4CD2E2DFD923}"/>
              </a:ext>
            </a:extLst>
          </p:cNvPr>
          <p:cNvSpPr/>
          <p:nvPr/>
        </p:nvSpPr>
        <p:spPr bwMode="white">
          <a:xfrm>
            <a:off x="9068598" y="2965519"/>
            <a:ext cx="313601" cy="32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94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0078F-96C6-B219-C85D-C7F4A63B59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170328-4A69-4E1B-36B3-730C0044CD39}"/>
              </a:ext>
            </a:extLst>
          </p:cNvPr>
          <p:cNvSpPr/>
          <p:nvPr/>
        </p:nvSpPr>
        <p:spPr bwMode="white">
          <a:xfrm>
            <a:off x="2729523" y="3134048"/>
            <a:ext cx="1200000" cy="4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71BB3C-2DE0-DD35-9BC6-A506FD047703}"/>
              </a:ext>
            </a:extLst>
          </p:cNvPr>
          <p:cNvSpPr/>
          <p:nvPr/>
        </p:nvSpPr>
        <p:spPr bwMode="white">
          <a:xfrm>
            <a:off x="1748571" y="4057919"/>
            <a:ext cx="1057142" cy="4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487580-2261-0013-13F3-423CF609D532}"/>
              </a:ext>
            </a:extLst>
          </p:cNvPr>
          <p:cNvSpPr/>
          <p:nvPr/>
        </p:nvSpPr>
        <p:spPr bwMode="white">
          <a:xfrm>
            <a:off x="9415238" y="4057919"/>
            <a:ext cx="542856" cy="485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3E0D44-D90D-1CF7-EB7B-04D8D5604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74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DA88B-04E0-BCB0-9D0E-B6781794FF65}"/>
              </a:ext>
            </a:extLst>
          </p:cNvPr>
          <p:cNvSpPr/>
          <p:nvPr/>
        </p:nvSpPr>
        <p:spPr bwMode="white">
          <a:xfrm>
            <a:off x="911424" y="2936949"/>
            <a:ext cx="5184575" cy="82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A2314D-9499-D26B-E353-44531EB53C44}"/>
              </a:ext>
            </a:extLst>
          </p:cNvPr>
          <p:cNvSpPr/>
          <p:nvPr/>
        </p:nvSpPr>
        <p:spPr bwMode="white">
          <a:xfrm>
            <a:off x="911424" y="4005064"/>
            <a:ext cx="3086797" cy="31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669393-8491-3A10-4D9B-7022DF411E78}"/>
              </a:ext>
            </a:extLst>
          </p:cNvPr>
          <p:cNvSpPr/>
          <p:nvPr/>
        </p:nvSpPr>
        <p:spPr bwMode="white">
          <a:xfrm>
            <a:off x="1117748" y="4651464"/>
            <a:ext cx="4258171" cy="82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7FFDD0-CA38-8261-A1CE-76115E3FD95C}"/>
              </a:ext>
            </a:extLst>
          </p:cNvPr>
          <p:cNvSpPr/>
          <p:nvPr/>
        </p:nvSpPr>
        <p:spPr bwMode="white">
          <a:xfrm>
            <a:off x="1117748" y="5762367"/>
            <a:ext cx="3708047" cy="27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A5EB6F-2E09-B24F-5FFC-6F39F7D52424}"/>
              </a:ext>
            </a:extLst>
          </p:cNvPr>
          <p:cNvSpPr/>
          <p:nvPr/>
        </p:nvSpPr>
        <p:spPr bwMode="white">
          <a:xfrm>
            <a:off x="1117749" y="6346715"/>
            <a:ext cx="3708047" cy="2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38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2DACC-0B1C-1FB1-2F3D-05A59CBFD6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9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6F3EAD-F5B2-BE42-4DCA-0450CA8191B5}"/>
              </a:ext>
            </a:extLst>
          </p:cNvPr>
          <p:cNvSpPr/>
          <p:nvPr/>
        </p:nvSpPr>
        <p:spPr bwMode="white">
          <a:xfrm>
            <a:off x="8969720" y="6140162"/>
            <a:ext cx="358321" cy="32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74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AAC084-D47E-A8D1-3611-B56D4B64D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290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2DCB1-340E-583E-14C9-2032D2592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BF5997-7DAD-27E7-7E8C-A21180DAE18A}"/>
              </a:ext>
            </a:extLst>
          </p:cNvPr>
          <p:cNvSpPr/>
          <p:nvPr/>
        </p:nvSpPr>
        <p:spPr bwMode="white">
          <a:xfrm>
            <a:off x="6168008" y="4111418"/>
            <a:ext cx="780563" cy="35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69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2023-12-09T14:40:51Z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