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905" y="3114714"/>
            <a:ext cx="7476190" cy="62857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BAA600-F2E1-F4A4-977D-B3821BC95D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25367"/>
            <a:ext cx="8590412" cy="620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956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6708F6-8AA4-8B77-5046-A2002E71E3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346003-4D04-6837-67F7-D60F9D347B24}"/>
              </a:ext>
            </a:extLst>
          </p:cNvPr>
          <p:cNvSpPr/>
          <p:nvPr/>
        </p:nvSpPr>
        <p:spPr bwMode="white">
          <a:xfrm>
            <a:off x="681904" y="1105366"/>
            <a:ext cx="6926264" cy="4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DEB584-D80E-6B92-CED4-81DF22324D85}"/>
              </a:ext>
            </a:extLst>
          </p:cNvPr>
          <p:cNvSpPr/>
          <p:nvPr/>
        </p:nvSpPr>
        <p:spPr bwMode="white">
          <a:xfrm>
            <a:off x="681904" y="1896035"/>
            <a:ext cx="3397872" cy="48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1965E4-1642-A507-6CCC-11F7C05A9223}"/>
              </a:ext>
            </a:extLst>
          </p:cNvPr>
          <p:cNvSpPr/>
          <p:nvPr/>
        </p:nvSpPr>
        <p:spPr bwMode="white">
          <a:xfrm>
            <a:off x="681904" y="2753007"/>
            <a:ext cx="6926264" cy="12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D4C98CF-CA22-F8D7-1D09-7CDC6B42359E}"/>
              </a:ext>
            </a:extLst>
          </p:cNvPr>
          <p:cNvSpPr/>
          <p:nvPr/>
        </p:nvSpPr>
        <p:spPr bwMode="white">
          <a:xfrm>
            <a:off x="681904" y="4297772"/>
            <a:ext cx="10238632" cy="1400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7346003-4D04-6837-67F7-D60F9D347B24}"/>
              </a:ext>
            </a:extLst>
          </p:cNvPr>
          <p:cNvSpPr/>
          <p:nvPr/>
        </p:nvSpPr>
        <p:spPr bwMode="white">
          <a:xfrm>
            <a:off x="7646264" y="1105366"/>
            <a:ext cx="3071744" cy="4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5DEB584-D80E-6B92-CED4-81DF22324D85}"/>
              </a:ext>
            </a:extLst>
          </p:cNvPr>
          <p:cNvSpPr/>
          <p:nvPr/>
        </p:nvSpPr>
        <p:spPr bwMode="white">
          <a:xfrm>
            <a:off x="4117872" y="1879121"/>
            <a:ext cx="3397872" cy="485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14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6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CDF9B-87C9-B1C9-D6F3-339C4EC192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138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A0BBE9-99FF-54B0-DF9B-9BEE2F4A1BC6}"/>
              </a:ext>
            </a:extLst>
          </p:cNvPr>
          <p:cNvSpPr/>
          <p:nvPr/>
        </p:nvSpPr>
        <p:spPr bwMode="white">
          <a:xfrm>
            <a:off x="1128076" y="4453236"/>
            <a:ext cx="6264067" cy="487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F67C93-F6B4-0DC5-9DC1-4B389500577E}"/>
              </a:ext>
            </a:extLst>
          </p:cNvPr>
          <p:cNvSpPr/>
          <p:nvPr/>
        </p:nvSpPr>
        <p:spPr bwMode="white">
          <a:xfrm>
            <a:off x="1128076" y="5113855"/>
            <a:ext cx="7344187" cy="94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1B2B49-05A5-B6F7-CAD7-4B959B223DD6}"/>
              </a:ext>
            </a:extLst>
          </p:cNvPr>
          <p:cNvSpPr/>
          <p:nvPr/>
        </p:nvSpPr>
        <p:spPr bwMode="white">
          <a:xfrm>
            <a:off x="1128076" y="6229223"/>
            <a:ext cx="6984148" cy="502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609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D19135-59F7-7F54-E4DC-63FA33B7E7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6279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D19E0D-BDC1-F89E-6943-66FF253A2F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70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A632FF-CFAA-44EB-8A29-038B1DF2A41E}"/>
              </a:ext>
            </a:extLst>
          </p:cNvPr>
          <p:cNvSpPr/>
          <p:nvPr/>
        </p:nvSpPr>
        <p:spPr bwMode="white">
          <a:xfrm>
            <a:off x="681904" y="1162668"/>
            <a:ext cx="8438432" cy="4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03E1DE-C52A-804E-CAAE-EB9B89C90740}"/>
              </a:ext>
            </a:extLst>
          </p:cNvPr>
          <p:cNvSpPr/>
          <p:nvPr/>
        </p:nvSpPr>
        <p:spPr bwMode="white">
          <a:xfrm>
            <a:off x="9153160" y="1143601"/>
            <a:ext cx="2180952" cy="4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02FC302-B9ED-D056-2DCC-624D68B39FA9}"/>
              </a:ext>
            </a:extLst>
          </p:cNvPr>
          <p:cNvSpPr/>
          <p:nvPr/>
        </p:nvSpPr>
        <p:spPr bwMode="white">
          <a:xfrm>
            <a:off x="681904" y="2783356"/>
            <a:ext cx="2605784" cy="42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03E1DE-C52A-804E-CAAE-EB9B89C90740}"/>
              </a:ext>
            </a:extLst>
          </p:cNvPr>
          <p:cNvSpPr/>
          <p:nvPr/>
        </p:nvSpPr>
        <p:spPr bwMode="white">
          <a:xfrm>
            <a:off x="747760" y="1901512"/>
            <a:ext cx="3692056" cy="591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1060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DA1EE0-D939-0FD2-9137-CEE7B523B8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F2BA70-FFD4-AD83-9D46-77F9042F9617}"/>
              </a:ext>
            </a:extLst>
          </p:cNvPr>
          <p:cNvSpPr/>
          <p:nvPr/>
        </p:nvSpPr>
        <p:spPr bwMode="white">
          <a:xfrm>
            <a:off x="681904" y="1172396"/>
            <a:ext cx="8942488" cy="128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A0885C-B21B-BFD1-BFC1-2F74477C8479}"/>
              </a:ext>
            </a:extLst>
          </p:cNvPr>
          <p:cNvSpPr/>
          <p:nvPr/>
        </p:nvSpPr>
        <p:spPr bwMode="white">
          <a:xfrm>
            <a:off x="681904" y="2813741"/>
            <a:ext cx="2821808" cy="129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87D3595-6318-587A-7014-5418BC252513}"/>
              </a:ext>
            </a:extLst>
          </p:cNvPr>
          <p:cNvSpPr/>
          <p:nvPr/>
        </p:nvSpPr>
        <p:spPr bwMode="white">
          <a:xfrm>
            <a:off x="681904" y="4388286"/>
            <a:ext cx="8510440" cy="552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9AE58B-63D6-AAA3-191F-CDFF1246F0CE}"/>
              </a:ext>
            </a:extLst>
          </p:cNvPr>
          <p:cNvSpPr/>
          <p:nvPr/>
        </p:nvSpPr>
        <p:spPr bwMode="white">
          <a:xfrm>
            <a:off x="681904" y="5218502"/>
            <a:ext cx="4405984" cy="42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B9AE58B-63D6-AAA3-191F-CDFF1246F0CE}"/>
              </a:ext>
            </a:extLst>
          </p:cNvPr>
          <p:cNvSpPr/>
          <p:nvPr/>
        </p:nvSpPr>
        <p:spPr bwMode="white">
          <a:xfrm>
            <a:off x="9235456" y="4374542"/>
            <a:ext cx="1809523" cy="566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286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2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32E97-8BD7-996F-652B-E02469F57C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59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7640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C0015-4D4E-1849-F4C3-03DD9D9F42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7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0935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974E8D-44F0-9619-7053-885A54F02D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4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280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28E8EC-0A50-DC56-BC4B-AB1C9661AB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39A278-767E-E37A-F5D9-27F34E33DBE1}"/>
              </a:ext>
            </a:extLst>
          </p:cNvPr>
          <p:cNvSpPr/>
          <p:nvPr/>
        </p:nvSpPr>
        <p:spPr bwMode="white">
          <a:xfrm>
            <a:off x="681904" y="1181904"/>
            <a:ext cx="5702128" cy="4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F3551-0EA3-58DC-D823-4F00030B5D97}"/>
              </a:ext>
            </a:extLst>
          </p:cNvPr>
          <p:cNvSpPr/>
          <p:nvPr/>
        </p:nvSpPr>
        <p:spPr bwMode="white">
          <a:xfrm>
            <a:off x="681904" y="2050143"/>
            <a:ext cx="7761904" cy="1221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4BC94A1-3753-261F-9292-67BEE03BE83B}"/>
              </a:ext>
            </a:extLst>
          </p:cNvPr>
          <p:cNvSpPr/>
          <p:nvPr/>
        </p:nvSpPr>
        <p:spPr bwMode="white">
          <a:xfrm>
            <a:off x="681904" y="3691211"/>
            <a:ext cx="3028571" cy="1211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FE6F45-348E-21CF-9B70-42BAC57D0191}"/>
              </a:ext>
            </a:extLst>
          </p:cNvPr>
          <p:cNvSpPr/>
          <p:nvPr/>
        </p:nvSpPr>
        <p:spPr bwMode="white">
          <a:xfrm>
            <a:off x="681904" y="5284573"/>
            <a:ext cx="8371428" cy="41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D39A278-767E-E37A-F5D9-27F34E33DBE1}"/>
              </a:ext>
            </a:extLst>
          </p:cNvPr>
          <p:cNvSpPr/>
          <p:nvPr/>
        </p:nvSpPr>
        <p:spPr bwMode="white">
          <a:xfrm>
            <a:off x="6384032" y="1167594"/>
            <a:ext cx="2669300" cy="4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115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F1C0F-3D48-6549-0357-93401BE08F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672" y="332656"/>
            <a:ext cx="7866868" cy="637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A1AF9-13F1-578B-EB7C-292DAED8B7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3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0039BF-052E-B7F1-32B4-839AC745768E}"/>
              </a:ext>
            </a:extLst>
          </p:cNvPr>
          <p:cNvSpPr/>
          <p:nvPr/>
        </p:nvSpPr>
        <p:spPr bwMode="white">
          <a:xfrm>
            <a:off x="681904" y="1181752"/>
            <a:ext cx="5695238" cy="4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85DE77-6132-221D-ABE1-7A96664E0BFA}"/>
              </a:ext>
            </a:extLst>
          </p:cNvPr>
          <p:cNvSpPr/>
          <p:nvPr/>
        </p:nvSpPr>
        <p:spPr bwMode="white">
          <a:xfrm>
            <a:off x="681904" y="2058901"/>
            <a:ext cx="7533333" cy="352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2E5A48-30B5-BB47-56B3-B112F33BBBBC}"/>
              </a:ext>
            </a:extLst>
          </p:cNvPr>
          <p:cNvSpPr/>
          <p:nvPr/>
        </p:nvSpPr>
        <p:spPr bwMode="white">
          <a:xfrm>
            <a:off x="681904" y="2831174"/>
            <a:ext cx="3190476" cy="4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B4F14C-E105-6F29-4319-15E8333CE5E0}"/>
              </a:ext>
            </a:extLst>
          </p:cNvPr>
          <p:cNvSpPr/>
          <p:nvPr/>
        </p:nvSpPr>
        <p:spPr bwMode="white">
          <a:xfrm>
            <a:off x="681904" y="3698788"/>
            <a:ext cx="9400000" cy="352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A4BA68-5C34-09E7-5A5B-E8F027E5A850}"/>
              </a:ext>
            </a:extLst>
          </p:cNvPr>
          <p:cNvSpPr/>
          <p:nvPr/>
        </p:nvSpPr>
        <p:spPr bwMode="white">
          <a:xfrm>
            <a:off x="681904" y="4471060"/>
            <a:ext cx="9400000" cy="61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EB35C8-5383-8FE8-DCF2-9F8EBABB5124}"/>
              </a:ext>
            </a:extLst>
          </p:cNvPr>
          <p:cNvSpPr/>
          <p:nvPr/>
        </p:nvSpPr>
        <p:spPr bwMode="white">
          <a:xfrm>
            <a:off x="681904" y="5310072"/>
            <a:ext cx="9302528" cy="56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071B8BE-3390-5F92-0B56-F8B2C5CD3A8F}"/>
              </a:ext>
            </a:extLst>
          </p:cNvPr>
          <p:cNvSpPr/>
          <p:nvPr/>
        </p:nvSpPr>
        <p:spPr bwMode="white">
          <a:xfrm>
            <a:off x="681904" y="6120482"/>
            <a:ext cx="7430320" cy="50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28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3C5528-D966-CD0F-7761-4985D8329B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63107F-F691-DFF9-3C88-DE78626595B7}"/>
              </a:ext>
            </a:extLst>
          </p:cNvPr>
          <p:cNvSpPr/>
          <p:nvPr/>
        </p:nvSpPr>
        <p:spPr bwMode="white">
          <a:xfrm>
            <a:off x="681904" y="1153228"/>
            <a:ext cx="7934376" cy="44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8F4BFEA-1A17-90F0-A41B-64F3DE58169C}"/>
              </a:ext>
            </a:extLst>
          </p:cNvPr>
          <p:cNvSpPr/>
          <p:nvPr/>
        </p:nvSpPr>
        <p:spPr bwMode="white">
          <a:xfrm>
            <a:off x="681903" y="1954445"/>
            <a:ext cx="5047619" cy="49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EB92CDC-8185-6E37-0648-1C2586C827B4}"/>
              </a:ext>
            </a:extLst>
          </p:cNvPr>
          <p:cNvSpPr/>
          <p:nvPr/>
        </p:nvSpPr>
        <p:spPr bwMode="white">
          <a:xfrm>
            <a:off x="681904" y="2803356"/>
            <a:ext cx="7934376" cy="141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EA8355C-0B45-434C-0B65-64B06E900C0C}"/>
              </a:ext>
            </a:extLst>
          </p:cNvPr>
          <p:cNvSpPr/>
          <p:nvPr/>
        </p:nvSpPr>
        <p:spPr bwMode="white">
          <a:xfrm>
            <a:off x="681904" y="4367640"/>
            <a:ext cx="7502328" cy="429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A22E37B-24CC-7B74-7005-48F638B7A3C6}"/>
              </a:ext>
            </a:extLst>
          </p:cNvPr>
          <p:cNvSpPr/>
          <p:nvPr/>
        </p:nvSpPr>
        <p:spPr bwMode="white">
          <a:xfrm>
            <a:off x="681904" y="5168860"/>
            <a:ext cx="4476190" cy="41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063107F-F691-DFF9-3C88-DE78626595B7}"/>
              </a:ext>
            </a:extLst>
          </p:cNvPr>
          <p:cNvSpPr/>
          <p:nvPr/>
        </p:nvSpPr>
        <p:spPr bwMode="white">
          <a:xfrm>
            <a:off x="8654376" y="1122391"/>
            <a:ext cx="2070906" cy="44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A22E37B-24CC-7B74-7005-48F638B7A3C6}"/>
              </a:ext>
            </a:extLst>
          </p:cNvPr>
          <p:cNvSpPr/>
          <p:nvPr/>
        </p:nvSpPr>
        <p:spPr bwMode="white">
          <a:xfrm>
            <a:off x="8184232" y="4221088"/>
            <a:ext cx="3036030" cy="55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0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3" grpId="0" animBg="1"/>
      <p:bldP spid="16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E23BB-E2D7-993E-048C-2675D00F1E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66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E6D69F-3DE0-2793-77E4-340813D4D0AB}"/>
              </a:ext>
            </a:extLst>
          </p:cNvPr>
          <p:cNvSpPr/>
          <p:nvPr/>
        </p:nvSpPr>
        <p:spPr bwMode="white">
          <a:xfrm>
            <a:off x="1180111" y="4161767"/>
            <a:ext cx="6500065" cy="56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80DF0B-7F91-8374-73C6-C16E9FD77DC8}"/>
              </a:ext>
            </a:extLst>
          </p:cNvPr>
          <p:cNvSpPr/>
          <p:nvPr/>
        </p:nvSpPr>
        <p:spPr bwMode="white">
          <a:xfrm>
            <a:off x="1171745" y="4915255"/>
            <a:ext cx="7300519" cy="1314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F2D0E2-B43B-7BFA-1266-1DB55E304FE4}"/>
              </a:ext>
            </a:extLst>
          </p:cNvPr>
          <p:cNvSpPr/>
          <p:nvPr/>
        </p:nvSpPr>
        <p:spPr bwMode="white">
          <a:xfrm>
            <a:off x="1188476" y="6296650"/>
            <a:ext cx="7067764" cy="435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84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AE225-5978-984C-7EF8-470E0BFA24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40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062939-A4AD-F86D-EA63-10CEAB54E424}"/>
              </a:ext>
            </a:extLst>
          </p:cNvPr>
          <p:cNvSpPr/>
          <p:nvPr/>
        </p:nvSpPr>
        <p:spPr bwMode="white">
          <a:xfrm>
            <a:off x="9374442" y="4517972"/>
            <a:ext cx="370148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23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5BEE67-4F40-7BEC-545E-155E1415B6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89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58959-2D82-E443-58EF-2ACE2C707988}"/>
              </a:ext>
            </a:extLst>
          </p:cNvPr>
          <p:cNvSpPr/>
          <p:nvPr/>
        </p:nvSpPr>
        <p:spPr bwMode="white">
          <a:xfrm>
            <a:off x="1417263" y="4801127"/>
            <a:ext cx="2521876" cy="171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9440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590084-D935-F82F-9593-24EF2FEA02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6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82C4B3-7D5F-58D1-0D6E-10F4118CDD92}"/>
              </a:ext>
            </a:extLst>
          </p:cNvPr>
          <p:cNvSpPr/>
          <p:nvPr/>
        </p:nvSpPr>
        <p:spPr bwMode="white">
          <a:xfrm>
            <a:off x="1108303" y="3085177"/>
            <a:ext cx="7257743" cy="34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74A875-32C2-8A1A-FD4C-59CCE354CDA2}"/>
              </a:ext>
            </a:extLst>
          </p:cNvPr>
          <p:cNvSpPr/>
          <p:nvPr/>
        </p:nvSpPr>
        <p:spPr bwMode="white">
          <a:xfrm>
            <a:off x="1101243" y="3749521"/>
            <a:ext cx="1920336" cy="339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437CBD-F5CE-AFAC-BA00-839C22F8F20C}"/>
              </a:ext>
            </a:extLst>
          </p:cNvPr>
          <p:cNvSpPr/>
          <p:nvPr/>
        </p:nvSpPr>
        <p:spPr bwMode="white">
          <a:xfrm>
            <a:off x="1157723" y="4449202"/>
            <a:ext cx="5514341" cy="904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DF79E4F-36DE-90A6-E131-79FD567ECFFE}"/>
              </a:ext>
            </a:extLst>
          </p:cNvPr>
          <p:cNvSpPr/>
          <p:nvPr/>
        </p:nvSpPr>
        <p:spPr bwMode="white">
          <a:xfrm>
            <a:off x="1115362" y="5686012"/>
            <a:ext cx="7610747" cy="33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31E63B-0BC6-90F0-31B6-E36BE8CA8774}"/>
              </a:ext>
            </a:extLst>
          </p:cNvPr>
          <p:cNvSpPr/>
          <p:nvPr/>
        </p:nvSpPr>
        <p:spPr bwMode="white">
          <a:xfrm>
            <a:off x="839416" y="6345773"/>
            <a:ext cx="2563407" cy="315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80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D4318-727E-046D-0438-25E050EB52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5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538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BBE2C1-1266-2CA3-5214-BCB4DD542D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08EBD7-6261-1969-0DD2-947F6AC76652}"/>
              </a:ext>
            </a:extLst>
          </p:cNvPr>
          <p:cNvSpPr/>
          <p:nvPr/>
        </p:nvSpPr>
        <p:spPr bwMode="white">
          <a:xfrm>
            <a:off x="681904" y="1162763"/>
            <a:ext cx="6638232" cy="46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68CAF9-AA35-6D78-97E4-A7C0BCB2920B}"/>
              </a:ext>
            </a:extLst>
          </p:cNvPr>
          <p:cNvSpPr/>
          <p:nvPr/>
        </p:nvSpPr>
        <p:spPr bwMode="white">
          <a:xfrm>
            <a:off x="681904" y="2049813"/>
            <a:ext cx="5558112" cy="438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444A522-B974-5B5A-D25D-2BC03CCF246C}"/>
              </a:ext>
            </a:extLst>
          </p:cNvPr>
          <p:cNvSpPr/>
          <p:nvPr/>
        </p:nvSpPr>
        <p:spPr bwMode="white">
          <a:xfrm>
            <a:off x="720000" y="2909580"/>
            <a:ext cx="5266666" cy="231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E07016E-9AFD-BFC1-B145-3ACF9F0647FB}"/>
              </a:ext>
            </a:extLst>
          </p:cNvPr>
          <p:cNvSpPr/>
          <p:nvPr/>
        </p:nvSpPr>
        <p:spPr bwMode="white">
          <a:xfrm>
            <a:off x="335360" y="5650213"/>
            <a:ext cx="7416824" cy="57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>
            <a:extLst>
              <a:ext uri="{FF2B5EF4-FFF2-40B4-BE49-F238E27FC236}">
                <a16:creationId xmlns:a16="http://schemas.microsoft.com/office/drawing/2014/main" id="{9808EBD7-6261-1969-0DD2-947F6AC76652}"/>
              </a:ext>
            </a:extLst>
          </p:cNvPr>
          <p:cNvSpPr/>
          <p:nvPr/>
        </p:nvSpPr>
        <p:spPr bwMode="white">
          <a:xfrm>
            <a:off x="7358232" y="1140251"/>
            <a:ext cx="3503792" cy="46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21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7" grpId="0" animBg="1"/>
      <p:bldP spid="25" grpId="0" animBg="1"/>
      <p:bldP spid="5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2023-12-10T01:27:15Z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