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714" y="3076619"/>
            <a:ext cx="9628571" cy="7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157B8-5713-2828-DF71-C35860267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1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FBD065-C168-B6F7-FF46-958AB0404CFE}"/>
              </a:ext>
            </a:extLst>
          </p:cNvPr>
          <p:cNvSpPr/>
          <p:nvPr/>
        </p:nvSpPr>
        <p:spPr bwMode="white">
          <a:xfrm>
            <a:off x="694244" y="1145959"/>
            <a:ext cx="6316490" cy="296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3AA17C-81CD-AF45-2311-7AB402A3CCF8}"/>
              </a:ext>
            </a:extLst>
          </p:cNvPr>
          <p:cNvSpPr/>
          <p:nvPr/>
        </p:nvSpPr>
        <p:spPr bwMode="white">
          <a:xfrm>
            <a:off x="551384" y="1751595"/>
            <a:ext cx="7416824" cy="1327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1E51E2-6ABD-4C79-6C1B-D9485F57AB7C}"/>
              </a:ext>
            </a:extLst>
          </p:cNvPr>
          <p:cNvSpPr/>
          <p:nvPr/>
        </p:nvSpPr>
        <p:spPr bwMode="white">
          <a:xfrm>
            <a:off x="694244" y="3201261"/>
            <a:ext cx="5389299" cy="289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27B72D-B9E2-D542-2112-A47C194DAA0A}"/>
              </a:ext>
            </a:extLst>
          </p:cNvPr>
          <p:cNvSpPr/>
          <p:nvPr/>
        </p:nvSpPr>
        <p:spPr bwMode="white">
          <a:xfrm>
            <a:off x="694244" y="3800455"/>
            <a:ext cx="6769908" cy="118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6329859-0D88-B9C5-8C6B-0BB2FAB34F27}"/>
              </a:ext>
            </a:extLst>
          </p:cNvPr>
          <p:cNvSpPr/>
          <p:nvPr/>
        </p:nvSpPr>
        <p:spPr bwMode="white">
          <a:xfrm>
            <a:off x="694244" y="5229200"/>
            <a:ext cx="7057940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5AB75B8-7A24-C52A-39B7-6701B302822D}"/>
              </a:ext>
            </a:extLst>
          </p:cNvPr>
          <p:cNvSpPr/>
          <p:nvPr/>
        </p:nvSpPr>
        <p:spPr bwMode="white">
          <a:xfrm>
            <a:off x="694244" y="5836428"/>
            <a:ext cx="7057940" cy="895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92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3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9923A-7C9B-8CC9-C59E-1E94897DD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F2493-8C01-8822-195F-65152442F563}"/>
              </a:ext>
            </a:extLst>
          </p:cNvPr>
          <p:cNvSpPr/>
          <p:nvPr/>
        </p:nvSpPr>
        <p:spPr bwMode="white">
          <a:xfrm>
            <a:off x="10100952" y="4974487"/>
            <a:ext cx="352380" cy="37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404FA6-B384-F499-5899-B30EE1D0D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455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9A3AB3-C11E-F2DB-08D9-E6DB9265D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1DA6B-3006-9A1A-7067-45B85DFDBE2D}"/>
              </a:ext>
            </a:extLst>
          </p:cNvPr>
          <p:cNvSpPr/>
          <p:nvPr/>
        </p:nvSpPr>
        <p:spPr bwMode="white">
          <a:xfrm>
            <a:off x="10120000" y="4411310"/>
            <a:ext cx="323809" cy="371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1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101C5-C21D-6344-6E21-7A5638494B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340EC5-39B0-E601-B4BE-50C8A0DD94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385297"/>
            <a:ext cx="10800000" cy="8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784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8ED2C-14C3-3AF3-0411-840CD5B8E1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9121008" cy="4733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6770F-F3D1-9D7E-7639-3572269F261C}"/>
              </a:ext>
            </a:extLst>
          </p:cNvPr>
          <p:cNvSpPr/>
          <p:nvPr/>
        </p:nvSpPr>
        <p:spPr bwMode="white">
          <a:xfrm>
            <a:off x="5053968" y="5085184"/>
            <a:ext cx="1042032" cy="50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61EBEDB-DD67-DD13-D51F-495F844B5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8" r="64888"/>
          <a:stretch/>
        </p:blipFill>
        <p:spPr>
          <a:xfrm>
            <a:off x="9408368" y="1412776"/>
            <a:ext cx="2448272" cy="247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61EBEDB-DD67-DD13-D51F-495F844B5E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45" t="7178" r="33554"/>
          <a:stretch/>
        </p:blipFill>
        <p:spPr>
          <a:xfrm>
            <a:off x="9672096" y="4005064"/>
            <a:ext cx="2112832" cy="247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7516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A1251-9554-C39C-7229-934249337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36718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330FC4-2700-2423-4CC0-A63BD2F5A0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74"/>
          <a:stretch/>
        </p:blipFill>
        <p:spPr>
          <a:xfrm>
            <a:off x="2927648" y="692696"/>
            <a:ext cx="7632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0457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8F697-EC0E-4B96-8DF7-9C57B43850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3027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