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8" r:id="rId3"/>
    <p:sldId id="357" r:id="rId4"/>
    <p:sldId id="355" r:id="rId5"/>
    <p:sldId id="354" r:id="rId6"/>
    <p:sldId id="353" r:id="rId7"/>
    <p:sldId id="352" r:id="rId8"/>
    <p:sldId id="351" r:id="rId9"/>
    <p:sldId id="350" r:id="rId10"/>
    <p:sldId id="348" r:id="rId11"/>
    <p:sldId id="347" r:id="rId12"/>
    <p:sldId id="345" r:id="rId13"/>
    <p:sldId id="344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0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10" Type="http://schemas.openxmlformats.org/officeDocument/2006/relationships/image" Target="../media/image25.png"/><Relationship Id="rId4" Type="http://schemas.openxmlformats.org/officeDocument/2006/relationships/tags" Target="../tags/tag25.xml"/><Relationship Id="rId9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image" Target="../media/image25.png"/><Relationship Id="rId5" Type="http://schemas.openxmlformats.org/officeDocument/2006/relationships/tags" Target="../tags/tag33.xml"/><Relationship Id="rId10" Type="http://schemas.openxmlformats.org/officeDocument/2006/relationships/image" Target="../media/image29.png"/><Relationship Id="rId4" Type="http://schemas.openxmlformats.org/officeDocument/2006/relationships/tags" Target="../tags/tag32.xml"/><Relationship Id="rId9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tags" Target="../tags/tag3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9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image" Target="../media/image32.png"/><Relationship Id="rId5" Type="http://schemas.openxmlformats.org/officeDocument/2006/relationships/image" Target="../media/image37.png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1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image" Target="../media/image42.png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5" Type="http://schemas.openxmlformats.org/officeDocument/2006/relationships/image" Target="../media/image42.png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1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15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64435" y="3076575"/>
            <a:ext cx="726313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89" y="828490"/>
            <a:ext cx="104424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6665" y="3429000"/>
            <a:ext cx="289941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675" y="3429000"/>
            <a:ext cx="3435985" cy="3244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20689"/>
            <a:ext cx="9313632" cy="4010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2384" y="1628800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4569077"/>
            <a:ext cx="9313632" cy="2316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728" y="756920"/>
            <a:ext cx="9948545" cy="4785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105" y="3357245"/>
            <a:ext cx="55880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8" r="60888" b="6131"/>
          <a:stretch>
            <a:fillRect/>
          </a:stretch>
        </p:blipFill>
        <p:spPr>
          <a:xfrm>
            <a:off x="7536180" y="3933190"/>
            <a:ext cx="3105150" cy="2752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620" y="828675"/>
            <a:ext cx="9890760" cy="3047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8" r="60888" b="6131"/>
          <a:stretch>
            <a:fillRect/>
          </a:stretch>
        </p:blipFill>
        <p:spPr>
          <a:xfrm>
            <a:off x="4591685" y="4004310"/>
            <a:ext cx="3008630" cy="2667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774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86666" y="2887663"/>
            <a:ext cx="761904" cy="42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t="21947" r="4887" b="4469"/>
          <a:stretch>
            <a:fillRect/>
          </a:stretch>
        </p:blipFill>
        <p:spPr>
          <a:xfrm>
            <a:off x="3863975" y="3546475"/>
            <a:ext cx="5112385" cy="316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0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895590" y="3717290"/>
            <a:ext cx="3381375" cy="2719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8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671945" y="1124585"/>
            <a:ext cx="4022725" cy="323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8795" y="3573145"/>
            <a:ext cx="3381375" cy="2719705"/>
          </a:xfrm>
          <a:prstGeom prst="rect">
            <a:avLst/>
          </a:prstGeom>
        </p:spPr>
      </p:pic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623570" y="1052830"/>
            <a:ext cx="994473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623570" y="1917065"/>
            <a:ext cx="220027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2823845" y="1981835"/>
            <a:ext cx="522351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695325" y="2901315"/>
            <a:ext cx="988631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white">
          <a:xfrm>
            <a:off x="623570" y="3743325"/>
            <a:ext cx="146621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7"/>
            </p:custDataLst>
          </p:nvPr>
        </p:nvSpPr>
        <p:spPr bwMode="white">
          <a:xfrm>
            <a:off x="623570" y="4561840"/>
            <a:ext cx="570357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9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415" y="2348865"/>
            <a:ext cx="3462655" cy="27482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72170" y="2348865"/>
            <a:ext cx="3385185" cy="2722880"/>
          </a:xfrm>
          <a:prstGeom prst="rect">
            <a:avLst/>
          </a:prstGeom>
        </p:spPr>
      </p:pic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white">
          <a:xfrm>
            <a:off x="695325" y="1124585"/>
            <a:ext cx="996124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white">
          <a:xfrm>
            <a:off x="623570" y="1926590"/>
            <a:ext cx="206248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white">
          <a:xfrm>
            <a:off x="2716530" y="1988820"/>
            <a:ext cx="592391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white">
          <a:xfrm>
            <a:off x="623570" y="2853055"/>
            <a:ext cx="706374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white">
          <a:xfrm>
            <a:off x="623570" y="3700780"/>
            <a:ext cx="745490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7"/>
            </p:custDataLst>
          </p:nvPr>
        </p:nvSpPr>
        <p:spPr bwMode="white">
          <a:xfrm>
            <a:off x="551180" y="4559300"/>
            <a:ext cx="651573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5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70" y="1196975"/>
            <a:ext cx="3462655" cy="2748280"/>
          </a:xfrm>
          <a:prstGeom prst="rect">
            <a:avLst/>
          </a:prstGeom>
        </p:spPr>
      </p:pic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767080" y="980440"/>
            <a:ext cx="592391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695325" y="1917065"/>
            <a:ext cx="592391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623570" y="2780665"/>
            <a:ext cx="691832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695325" y="3573145"/>
            <a:ext cx="652716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white">
          <a:xfrm>
            <a:off x="767080" y="4436745"/>
            <a:ext cx="9956165" cy="145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073"/>
          <a:stretch/>
        </p:blipFill>
        <p:spPr>
          <a:xfrm>
            <a:off x="1343472" y="692695"/>
            <a:ext cx="8208912" cy="6004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4272" y="3403563"/>
            <a:ext cx="61468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635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1675" y="2464435"/>
            <a:ext cx="3190875" cy="23336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445" y="4783905"/>
            <a:ext cx="10800000" cy="185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2685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1675" y="3540760"/>
            <a:ext cx="3190875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5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1675" y="2823210"/>
            <a:ext cx="3190875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7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0785"/>
            <a:ext cx="525589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20090" y="1988820"/>
            <a:ext cx="6092825" cy="220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551180" y="4469130"/>
            <a:ext cx="734631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1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7980" y="2493010"/>
            <a:ext cx="3190875" cy="2333625"/>
          </a:xfrm>
          <a:prstGeom prst="rect">
            <a:avLst/>
          </a:prstGeom>
        </p:spPr>
      </p:pic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681990" y="1196975"/>
            <a:ext cx="10019665" cy="135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551180" y="2708910"/>
            <a:ext cx="536448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445" y="828675"/>
            <a:ext cx="10151110" cy="4898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62315" y="4932045"/>
            <a:ext cx="2618105" cy="165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711835"/>
            <a:ext cx="9925050" cy="486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405" y="4149090"/>
            <a:ext cx="2479675" cy="1567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9"/>
          <a:stretch>
            <a:fillRect/>
          </a:stretch>
        </p:blipFill>
        <p:spPr>
          <a:xfrm>
            <a:off x="720090" y="972185"/>
            <a:ext cx="7320370" cy="172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2" r="76892"/>
          <a:stretch>
            <a:fillRect/>
          </a:stretch>
        </p:blipFill>
        <p:spPr>
          <a:xfrm>
            <a:off x="4848225" y="2564765"/>
            <a:ext cx="2495550" cy="287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white">
          <a:xfrm>
            <a:off x="551180" y="1052830"/>
            <a:ext cx="8407400" cy="456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3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9" t="5042" r="45555"/>
          <a:stretch>
            <a:fillRect/>
          </a:stretch>
        </p:blipFill>
        <p:spPr>
          <a:xfrm>
            <a:off x="4799648" y="2575560"/>
            <a:ext cx="2592705" cy="287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white">
          <a:xfrm>
            <a:off x="479425" y="972185"/>
            <a:ext cx="10643235" cy="462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61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2" t="5042" r="14223"/>
          <a:stretch>
            <a:fillRect/>
          </a:stretch>
        </p:blipFill>
        <p:spPr>
          <a:xfrm>
            <a:off x="4835843" y="1844675"/>
            <a:ext cx="2520315" cy="287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white">
          <a:xfrm>
            <a:off x="407035" y="1036320"/>
            <a:ext cx="10248900" cy="374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64355"/>
            <a:ext cx="9000000" cy="2906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63735" y="2420620"/>
            <a:ext cx="50482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0" r="67556" b="6067"/>
          <a:stretch>
            <a:fillRect/>
          </a:stretch>
        </p:blipFill>
        <p:spPr>
          <a:xfrm>
            <a:off x="4686618" y="3644900"/>
            <a:ext cx="2818765" cy="3011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972000"/>
            <a:ext cx="9000000" cy="3688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8025" y="2564765"/>
            <a:ext cx="56007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2" t="12128" r="20220" b="4358"/>
          <a:stretch>
            <a:fillRect/>
          </a:stretch>
        </p:blipFill>
        <p:spPr>
          <a:xfrm>
            <a:off x="9408160" y="1124585"/>
            <a:ext cx="2548890" cy="2905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380" y="3645535"/>
            <a:ext cx="4157980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72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17010" y="3574415"/>
            <a:ext cx="4157980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8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5325" y="1052830"/>
            <a:ext cx="5232400" cy="302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"/>
            </p:custDataLst>
          </p:nvPr>
        </p:nvSpPr>
        <p:spPr bwMode="white">
          <a:xfrm>
            <a:off x="695325" y="4436745"/>
            <a:ext cx="728154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7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325" y="1124585"/>
            <a:ext cx="4157980" cy="2847975"/>
          </a:xfrm>
          <a:prstGeom prst="rect">
            <a:avLst/>
          </a:prstGeom>
        </p:spPr>
      </p:pic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681990" y="1076325"/>
            <a:ext cx="733679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767080" y="1844675"/>
            <a:ext cx="249491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white">
          <a:xfrm>
            <a:off x="681990" y="2757805"/>
            <a:ext cx="414147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white">
          <a:xfrm>
            <a:off x="551180" y="3500755"/>
            <a:ext cx="777684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6"/>
            </p:custDataLst>
          </p:nvPr>
        </p:nvSpPr>
        <p:spPr bwMode="white">
          <a:xfrm>
            <a:off x="623570" y="4436745"/>
            <a:ext cx="628777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323" y="756920"/>
            <a:ext cx="9825355" cy="3348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12" b="76729"/>
          <a:stretch>
            <a:fillRect/>
          </a:stretch>
        </p:blipFill>
        <p:spPr>
          <a:xfrm>
            <a:off x="1631315" y="4105275"/>
            <a:ext cx="2592705" cy="90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16" t="2962" r="39171" b="4768"/>
          <a:stretch>
            <a:fillRect/>
          </a:stretch>
        </p:blipFill>
        <p:spPr>
          <a:xfrm>
            <a:off x="7967980" y="3284855"/>
            <a:ext cx="2712085" cy="3153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67980" y="3356610"/>
            <a:ext cx="2750820" cy="3049905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271270" y="4149090"/>
            <a:ext cx="300355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2023-12-17T01:48:13Z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