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50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51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15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5.png"/><Relationship Id="rId4" Type="http://schemas.openxmlformats.org/officeDocument/2006/relationships/tags" Target="../tags/tag10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2" Type="http://schemas.openxmlformats.org/officeDocument/2006/relationships/tags" Target="../tags/tag15.xml"/><Relationship Id="rId16" Type="http://schemas.openxmlformats.org/officeDocument/2006/relationships/image" Target="../media/image5.png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image" Target="../media/image7.png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8910" y="3133725"/>
            <a:ext cx="1185418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4986109"/>
            <a:ext cx="761904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5891906"/>
            <a:ext cx="1380952" cy="4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828675"/>
            <a:ext cx="9602470" cy="486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2508250"/>
            <a:ext cx="518223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4" r="68226"/>
          <a:stretch>
            <a:fillRect/>
          </a:stretch>
        </p:blipFill>
        <p:spPr>
          <a:xfrm>
            <a:off x="8760460" y="3789045"/>
            <a:ext cx="2913380" cy="260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911225" y="3213100"/>
            <a:ext cx="90703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8719185" y="3789045"/>
            <a:ext cx="2882265" cy="260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911225" y="4004945"/>
            <a:ext cx="418274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5160010" y="3933190"/>
            <a:ext cx="26054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983615" y="4796790"/>
            <a:ext cx="743394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" b="68147"/>
          <a:stretch>
            <a:fillRect/>
          </a:stretch>
        </p:blipFill>
        <p:spPr>
          <a:xfrm>
            <a:off x="720090" y="980440"/>
            <a:ext cx="10800080" cy="1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22602" r="27558" b="1444"/>
          <a:stretch>
            <a:fillRect/>
          </a:stretch>
        </p:blipFill>
        <p:spPr>
          <a:xfrm>
            <a:off x="4296093" y="2780665"/>
            <a:ext cx="359981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623570" y="1196975"/>
            <a:ext cx="1021016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4295775" y="2780665"/>
            <a:ext cx="3959860" cy="270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623570" y="1994535"/>
            <a:ext cx="51676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74"/>
          <a:stretch>
            <a:fillRect/>
          </a:stretch>
        </p:blipFill>
        <p:spPr>
          <a:xfrm>
            <a:off x="720090" y="1058730"/>
            <a:ext cx="10800080" cy="364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1"/>
            </p:custDataLst>
          </p:nvPr>
        </p:nvSpPr>
        <p:spPr bwMode="white">
          <a:xfrm>
            <a:off x="551180" y="1058545"/>
            <a:ext cx="38379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439920" y="1058545"/>
            <a:ext cx="38379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20090" y="1984375"/>
            <a:ext cx="935291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78180" y="3213100"/>
            <a:ext cx="10239375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916766"/>
            <a:ext cx="2133333" cy="4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65" y="828490"/>
            <a:ext cx="10168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647315"/>
            <a:ext cx="338328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43660" y="3500755"/>
            <a:ext cx="3310255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1343660" y="5156835"/>
            <a:ext cx="349123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4655820" y="2646680"/>
            <a:ext cx="6497955" cy="25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5375910" y="5013325"/>
            <a:ext cx="540639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24"/>
          <a:stretch>
            <a:fillRect/>
          </a:stretch>
        </p:blipFill>
        <p:spPr>
          <a:xfrm>
            <a:off x="720090" y="900430"/>
            <a:ext cx="10800080" cy="353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8" t="39997" r="44336" b="16236"/>
          <a:stretch>
            <a:fillRect/>
          </a:stretch>
        </p:blipFill>
        <p:spPr>
          <a:xfrm>
            <a:off x="8832215" y="3717290"/>
            <a:ext cx="2016125" cy="252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720090" y="1052830"/>
            <a:ext cx="623252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720090" y="1988820"/>
            <a:ext cx="93833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753745" y="2780665"/>
            <a:ext cx="487362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8183880" y="3536950"/>
            <a:ext cx="3383280" cy="274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5664200" y="2853055"/>
            <a:ext cx="51600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white">
          <a:xfrm>
            <a:off x="623570" y="3787140"/>
            <a:ext cx="405511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20"/>
          <a:stretch>
            <a:fillRect/>
          </a:stretch>
        </p:blipFill>
        <p:spPr>
          <a:xfrm>
            <a:off x="720090" y="922205"/>
            <a:ext cx="10800080" cy="177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6" t="32500" r="20257" b="16236"/>
          <a:stretch>
            <a:fillRect/>
          </a:stretch>
        </p:blipFill>
        <p:spPr>
          <a:xfrm>
            <a:off x="9048115" y="1700530"/>
            <a:ext cx="2101850" cy="261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3" t="44847" b="16236"/>
          <a:stretch>
            <a:fillRect/>
          </a:stretch>
        </p:blipFill>
        <p:spPr>
          <a:xfrm>
            <a:off x="9192260" y="4509135"/>
            <a:ext cx="1821815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23570" y="908685"/>
            <a:ext cx="501586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086215" y="1700530"/>
            <a:ext cx="2063115" cy="250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5650230" y="980440"/>
            <a:ext cx="53759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23570" y="1917065"/>
            <a:ext cx="491617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551180" y="2708910"/>
            <a:ext cx="50882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9155430" y="4386580"/>
            <a:ext cx="2125980" cy="211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5591810" y="2708910"/>
            <a:ext cx="338328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623570" y="3573145"/>
            <a:ext cx="607568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695325" y="4580890"/>
            <a:ext cx="73920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4105870"/>
            <a:ext cx="333333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4053754"/>
            <a:ext cx="2523809" cy="4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4187328"/>
            <a:ext cx="971428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931529"/>
            <a:ext cx="4380952" cy="4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9523" y="5160514"/>
            <a:ext cx="133333" cy="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412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623570" y="1124585"/>
            <a:ext cx="82086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695325" y="1976755"/>
            <a:ext cx="496951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16585" y="3302635"/>
            <a:ext cx="754380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39470" y="4509135"/>
            <a:ext cx="32702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67080" y="5300980"/>
            <a:ext cx="800163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22" y="82849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80440"/>
            <a:ext cx="80676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767080" y="1844675"/>
            <a:ext cx="589788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23570" y="3065145"/>
            <a:ext cx="719836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67080" y="4293235"/>
            <a:ext cx="36652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767080" y="5085080"/>
            <a:ext cx="760539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839470" y="5876925"/>
            <a:ext cx="98291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2023-12-17T01:51:22Z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