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4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22.xml"/><Relationship Id="rId7" Type="http://schemas.openxmlformats.org/officeDocument/2006/relationships/image" Target="../media/image15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35.xml"/><Relationship Id="rId7" Type="http://schemas.openxmlformats.org/officeDocument/2006/relationships/image" Target="../media/image20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11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13.png"/><Relationship Id="rId5" Type="http://schemas.openxmlformats.org/officeDocument/2006/relationships/tags" Target="../tags/tag16.xml"/><Relationship Id="rId10" Type="http://schemas.openxmlformats.org/officeDocument/2006/relationships/image" Target="../media/image12.png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85570" y="3150235"/>
            <a:ext cx="9420225" cy="55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52" y="828490"/>
            <a:ext cx="10070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225" y="908685"/>
            <a:ext cx="9833610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39470" y="2636520"/>
            <a:ext cx="9793605" cy="13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1055370" y="4220845"/>
            <a:ext cx="388429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1127125" y="5156835"/>
            <a:ext cx="670877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1061085" y="5976620"/>
            <a:ext cx="690118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37" t="18888" r="1325" b="34860"/>
          <a:stretch>
            <a:fillRect/>
          </a:stretch>
        </p:blipFill>
        <p:spPr>
          <a:xfrm>
            <a:off x="7835900" y="3775075"/>
            <a:ext cx="3509645" cy="220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5788" y="2924810"/>
            <a:ext cx="34004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5788" y="3785870"/>
            <a:ext cx="34004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 b="2351"/>
          <a:stretch>
            <a:fillRect/>
          </a:stretch>
        </p:blipFill>
        <p:spPr>
          <a:xfrm>
            <a:off x="1622425" y="836930"/>
            <a:ext cx="8947150" cy="584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836930"/>
            <a:ext cx="4834890" cy="127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"/>
            </p:custDataLst>
          </p:nvPr>
        </p:nvSpPr>
        <p:spPr bwMode="white">
          <a:xfrm>
            <a:off x="1559560" y="2348865"/>
            <a:ext cx="256413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1703705" y="3096260"/>
            <a:ext cx="350202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1559560" y="3843655"/>
            <a:ext cx="253111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1631315" y="4653280"/>
            <a:ext cx="500062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1559560" y="5445125"/>
            <a:ext cx="477520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6"/>
            </p:custDataLst>
          </p:nvPr>
        </p:nvSpPr>
        <p:spPr bwMode="white">
          <a:xfrm>
            <a:off x="1478915" y="6165215"/>
            <a:ext cx="709358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0135"/>
            <a:ext cx="721868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2060575"/>
            <a:ext cx="585406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608965" y="2924810"/>
            <a:ext cx="47713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681990" y="3933190"/>
            <a:ext cx="60934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767080" y="4728210"/>
            <a:ext cx="678180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98" y="1124585"/>
            <a:ext cx="34004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380" y="3143827"/>
            <a:ext cx="800000" cy="4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4086858"/>
            <a:ext cx="876190" cy="4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2380" y="5029888"/>
            <a:ext cx="800000" cy="4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18" y="648970"/>
            <a:ext cx="9829165" cy="608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4220845"/>
            <a:ext cx="193484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6720" y="5937250"/>
            <a:ext cx="209105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9047" y="2097332"/>
            <a:ext cx="790476" cy="4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000" y="3041467"/>
            <a:ext cx="1876190" cy="4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976065"/>
            <a:ext cx="1047619" cy="4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6190" y="3976065"/>
            <a:ext cx="1047619" cy="4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9835" y="3860800"/>
            <a:ext cx="3876040" cy="251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r="5551" b="43186"/>
          <a:stretch>
            <a:fillRect/>
          </a:stretch>
        </p:blipFill>
        <p:spPr>
          <a:xfrm>
            <a:off x="4403725" y="2780665"/>
            <a:ext cx="3384550" cy="299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3955"/>
            <a:ext cx="555053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1"/>
            </p:custDataLst>
          </p:nvPr>
        </p:nvSpPr>
        <p:spPr bwMode="white">
          <a:xfrm>
            <a:off x="720090" y="1988820"/>
            <a:ext cx="57804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2"/>
            </p:custDataLst>
          </p:nvPr>
        </p:nvSpPr>
        <p:spPr bwMode="white">
          <a:xfrm>
            <a:off x="688975" y="2853055"/>
            <a:ext cx="438848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3"/>
            </p:custDataLst>
          </p:nvPr>
        </p:nvSpPr>
        <p:spPr bwMode="white">
          <a:xfrm>
            <a:off x="681990" y="3717290"/>
            <a:ext cx="65836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4"/>
            </p:custDataLst>
          </p:nvPr>
        </p:nvSpPr>
        <p:spPr bwMode="white">
          <a:xfrm>
            <a:off x="623570" y="4580890"/>
            <a:ext cx="43218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5"/>
            </p:custDataLst>
          </p:nvPr>
        </p:nvSpPr>
        <p:spPr bwMode="white">
          <a:xfrm>
            <a:off x="623570" y="5444490"/>
            <a:ext cx="980376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80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/>
          <p:cNvSpPr/>
          <p:nvPr>
            <p:custDataLst>
              <p:tags r:id="rId1"/>
            </p:custDataLst>
          </p:nvPr>
        </p:nvSpPr>
        <p:spPr bwMode="white">
          <a:xfrm>
            <a:off x="8688070" y="2853055"/>
            <a:ext cx="158940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530" y="3644900"/>
            <a:ext cx="271018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5375"/>
            <a:ext cx="370141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1"/>
            </p:custDataLst>
          </p:nvPr>
        </p:nvSpPr>
        <p:spPr bwMode="white">
          <a:xfrm>
            <a:off x="7566025" y="764540"/>
            <a:ext cx="3468370" cy="280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1917065"/>
            <a:ext cx="59372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681990" y="2825115"/>
            <a:ext cx="63607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white">
          <a:xfrm>
            <a:off x="623570" y="3661410"/>
            <a:ext cx="382397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5"/>
            </p:custDataLst>
          </p:nvPr>
        </p:nvSpPr>
        <p:spPr bwMode="white">
          <a:xfrm>
            <a:off x="681990" y="4598035"/>
            <a:ext cx="562229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73185"/>
            <a:ext cx="10800000" cy="76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>
            <p:custDataLst>
              <p:tags r:id="rId7"/>
            </p:custDataLst>
          </p:nvPr>
        </p:nvSpPr>
        <p:spPr bwMode="white">
          <a:xfrm>
            <a:off x="623570" y="5454015"/>
            <a:ext cx="750316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615" y="836295"/>
            <a:ext cx="271018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  <p:bldP spid="36" grpId="0" bldLvl="0" animBg="1"/>
      <p:bldP spid="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62" y="828490"/>
            <a:ext cx="10797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2023-12-16T16:27:30Z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