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8160" y="2266950"/>
            <a:ext cx="861568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87755"/>
            <a:ext cx="625538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389505"/>
            <a:ext cx="458152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651805"/>
            <a:ext cx="2752380" cy="4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413885"/>
            <a:ext cx="282257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5664044"/>
            <a:ext cx="4857142" cy="4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69335" y="3644900"/>
            <a:ext cx="118237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7" grpId="0" animBg="1"/>
      <p:bldP spid="22" grpId="0" bldLvl="0" animBg="1"/>
      <p:bldP spid="2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11" y="828490"/>
            <a:ext cx="10235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68233"/>
            <a:ext cx="333333" cy="37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8473" y="3313430"/>
            <a:ext cx="361505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943601"/>
            <a:ext cx="361904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11" y="900245"/>
            <a:ext cx="10235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42670"/>
            <a:ext cx="547243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080" y="2204720"/>
            <a:ext cx="62661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7176135" y="2212340"/>
            <a:ext cx="35363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767080" y="3077210"/>
            <a:ext cx="567817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839470" y="4149090"/>
            <a:ext cx="78917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8760460" y="4201160"/>
            <a:ext cx="29883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767080" y="4940935"/>
            <a:ext cx="33147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white">
          <a:xfrm>
            <a:off x="969010" y="5775325"/>
            <a:ext cx="707326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685" y="828675"/>
            <a:ext cx="9690100" cy="44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4796790"/>
            <a:ext cx="5803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44490"/>
            <a:ext cx="9686290" cy="120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558452"/>
            <a:ext cx="333334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2023-12-17T02:04:46Z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