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7" r:id="rId3"/>
    <p:sldId id="356" r:id="rId4"/>
    <p:sldId id="355" r:id="rId5"/>
    <p:sldId id="353" r:id="rId6"/>
    <p:sldId id="351" r:id="rId7"/>
    <p:sldId id="350" r:id="rId8"/>
    <p:sldId id="349" r:id="rId9"/>
    <p:sldId id="348" r:id="rId10"/>
    <p:sldId id="347" r:id="rId11"/>
    <p:sldId id="346" r:id="rId12"/>
    <p:sldId id="344" r:id="rId13"/>
    <p:sldId id="343" r:id="rId14"/>
    <p:sldId id="342" r:id="rId15"/>
    <p:sldId id="340" r:id="rId16"/>
    <p:sldId id="338" r:id="rId17"/>
    <p:sldId id="337" r:id="rId18"/>
    <p:sldId id="335" r:id="rId19"/>
    <p:sldId id="333" r:id="rId20"/>
    <p:sldId id="331" r:id="rId21"/>
    <p:sldId id="330" r:id="rId22"/>
    <p:sldId id="328" r:id="rId23"/>
    <p:sldId id="327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2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070" y="1915795"/>
            <a:ext cx="90392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09875" y="3990340"/>
            <a:ext cx="65722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922395"/>
            <a:ext cx="89731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692015"/>
            <a:ext cx="47936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715635"/>
            <a:ext cx="62972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1239115"/>
            <a:ext cx="419047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149067"/>
            <a:ext cx="419047" cy="37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852870"/>
            <a:ext cx="10800000" cy="355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5"/>
          <a:stretch>
            <a:fillRect/>
          </a:stretch>
        </p:blipFill>
        <p:spPr>
          <a:xfrm>
            <a:off x="720090" y="764725"/>
            <a:ext cx="10800080" cy="325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47609"/>
            <a:ext cx="419047" cy="3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87"/>
          <a:stretch>
            <a:fillRect/>
          </a:stretch>
        </p:blipFill>
        <p:spPr>
          <a:xfrm>
            <a:off x="720090" y="4006215"/>
            <a:ext cx="10800080" cy="251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0415238" y="5159362"/>
            <a:ext cx="333333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2135775"/>
            <a:ext cx="304762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3957752"/>
            <a:ext cx="304761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619" y="3957752"/>
            <a:ext cx="552380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1988185"/>
            <a:ext cx="696912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"/>
            </p:custDataLst>
          </p:nvPr>
        </p:nvSpPr>
        <p:spPr bwMode="white">
          <a:xfrm>
            <a:off x="1520190" y="2781300"/>
            <a:ext cx="696912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1271905" y="3655060"/>
            <a:ext cx="696912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871470"/>
            <a:ext cx="390017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072130" y="3789045"/>
            <a:ext cx="17824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36115"/>
            <a:ext cx="614743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063750" y="2863215"/>
            <a:ext cx="177863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4835559"/>
            <a:ext cx="333333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849880"/>
            <a:ext cx="934974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3698875"/>
            <a:ext cx="81749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720090" y="4509135"/>
            <a:ext cx="10179685" cy="144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22" y="828490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6695" y="4437380"/>
            <a:ext cx="9883775" cy="132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343660" y="6055995"/>
            <a:ext cx="926655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8"/>
          <a:stretch>
            <a:fillRect/>
          </a:stretch>
        </p:blipFill>
        <p:spPr>
          <a:xfrm>
            <a:off x="1504633" y="793750"/>
            <a:ext cx="9182735" cy="594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61048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17065"/>
            <a:ext cx="61048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47700" y="2781300"/>
            <a:ext cx="82791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551815" y="3644900"/>
            <a:ext cx="61048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47700" y="4508500"/>
            <a:ext cx="61048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551815" y="5395595"/>
            <a:ext cx="61048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220" y="621665"/>
            <a:ext cx="8671560" cy="591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126622"/>
            <a:ext cx="333333" cy="38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2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950210"/>
            <a:ext cx="349186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3015" y="5610225"/>
            <a:ext cx="335089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58035"/>
            <a:ext cx="428625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725670"/>
            <a:ext cx="38430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250301"/>
            <a:ext cx="333333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4969078"/>
            <a:ext cx="590476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897505"/>
            <a:ext cx="71069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3824344"/>
            <a:ext cx="2542857" cy="40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0"/>
          <a:stretch>
            <a:fillRect/>
          </a:stretch>
        </p:blipFill>
        <p:spPr>
          <a:xfrm>
            <a:off x="1153160" y="802640"/>
            <a:ext cx="9885680" cy="586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4437380"/>
            <a:ext cx="61468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2857" y="2182451"/>
            <a:ext cx="1733333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