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76070" y="3102610"/>
            <a:ext cx="9039225" cy="65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1565"/>
            <a:ext cx="1021778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21840"/>
            <a:ext cx="1030351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956479"/>
            <a:ext cx="2742857" cy="44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0" y="828675"/>
            <a:ext cx="9360000" cy="4933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5551" b="33923"/>
          <a:stretch>
            <a:fillRect/>
          </a:stretch>
        </p:blipFill>
        <p:spPr>
          <a:xfrm>
            <a:off x="9624060" y="1844675"/>
            <a:ext cx="2372995" cy="233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92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5551" b="33923"/>
          <a:stretch>
            <a:fillRect/>
          </a:stretch>
        </p:blipFill>
        <p:spPr>
          <a:xfrm>
            <a:off x="7752080" y="3573145"/>
            <a:ext cx="2903855" cy="285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123950"/>
            <a:ext cx="636079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1988820"/>
            <a:ext cx="6336030" cy="208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407035" y="4242435"/>
            <a:ext cx="645160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617220" y="5300980"/>
            <a:ext cx="825754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4090454"/>
            <a:ext cx="371428" cy="41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9000000" cy="3699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5160" y="2853055"/>
            <a:ext cx="54292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0" r="71560" b="6441"/>
          <a:stretch>
            <a:fillRect/>
          </a:stretch>
        </p:blipFill>
        <p:spPr>
          <a:xfrm>
            <a:off x="9480550" y="1340485"/>
            <a:ext cx="2386330" cy="302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3186280"/>
            <a:ext cx="209523" cy="39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3682584"/>
            <a:ext cx="504760" cy="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285" y="3816205"/>
            <a:ext cx="314285" cy="39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t="17906" r="28222" b="6445"/>
          <a:stretch>
            <a:fillRect/>
          </a:stretch>
        </p:blipFill>
        <p:spPr>
          <a:xfrm>
            <a:off x="9120505" y="2997200"/>
            <a:ext cx="2216150" cy="297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4414032"/>
            <a:ext cx="571428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6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5088120"/>
            <a:ext cx="314285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5593718"/>
            <a:ext cx="504761" cy="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000" y="5717732"/>
            <a:ext cx="323809" cy="4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130" y="3879665"/>
            <a:ext cx="10800000" cy="1852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99820"/>
            <a:ext cx="856297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059940"/>
            <a:ext cx="985901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3542030"/>
            <a:ext cx="1025461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05815" y="4996180"/>
            <a:ext cx="955484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7" grpId="0" bldLvl="0" animBg="1"/>
      <p:bldP spid="3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2023-12-16T16:47:27Z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