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7" r:id="rId2"/>
    <p:sldId id="343" r:id="rId3"/>
    <p:sldId id="341" r:id="rId4"/>
    <p:sldId id="339" r:id="rId5"/>
    <p:sldId id="337" r:id="rId6"/>
    <p:sldId id="333" r:id="rId7"/>
    <p:sldId id="332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2875280"/>
            <a:ext cx="383032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853630"/>
            <a:ext cx="10800000" cy="2508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127125" y="4869180"/>
            <a:ext cx="672147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2423795" y="5733415"/>
            <a:ext cx="383032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819" y="900245"/>
            <a:ext cx="9302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34845" y="2996565"/>
            <a:ext cx="5537200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215640" y="4220845"/>
            <a:ext cx="373951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3359785" y="5373370"/>
            <a:ext cx="238442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1847215" y="6093460"/>
            <a:ext cx="433768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0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5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708910"/>
            <a:ext cx="744474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135505" y="3573145"/>
            <a:ext cx="58445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2207260" y="4378960"/>
            <a:ext cx="36741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623570" y="5229225"/>
            <a:ext cx="335216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681990" y="6042025"/>
            <a:ext cx="94132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06600"/>
            <a:ext cx="693293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41550" y="2853055"/>
            <a:ext cx="383032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2279650" y="3644900"/>
            <a:ext cx="383032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606675"/>
            <a:ext cx="4446905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568575"/>
            <a:ext cx="5305425" cy="121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73580"/>
            <a:ext cx="59467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7465"/>
            <a:ext cx="10800000" cy="243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839470" y="2708910"/>
            <a:ext cx="59467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551180" y="4959985"/>
            <a:ext cx="675640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127125" y="5862320"/>
            <a:ext cx="59467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894205"/>
            <a:ext cx="900239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351405" y="2780665"/>
            <a:ext cx="556831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2351405" y="3573145"/>
            <a:ext cx="30391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2984500"/>
            <a:ext cx="760984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855595" y="3717290"/>
            <a:ext cx="373189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2927350" y="4580890"/>
            <a:ext cx="308610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9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38655"/>
            <a:ext cx="900049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79650" y="2780665"/>
            <a:ext cx="518160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2495550" y="3644900"/>
            <a:ext cx="184658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623" y="828490"/>
            <a:ext cx="9208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5370" y="2066290"/>
            <a:ext cx="6639560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001010" y="3356610"/>
            <a:ext cx="278130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3001010" y="4517390"/>
            <a:ext cx="217360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2828925" y="5655945"/>
            <a:ext cx="223520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