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8" r:id="rId3"/>
    <p:sldId id="365" r:id="rId4"/>
    <p:sldId id="364" r:id="rId5"/>
    <p:sldId id="361" r:id="rId6"/>
    <p:sldId id="360" r:id="rId7"/>
    <p:sldId id="359" r:id="rId8"/>
    <p:sldId id="358" r:id="rId9"/>
    <p:sldId id="357" r:id="rId10"/>
    <p:sldId id="355" r:id="rId11"/>
    <p:sldId id="354" r:id="rId12"/>
    <p:sldId id="353" r:id="rId13"/>
    <p:sldId id="352" r:id="rId14"/>
    <p:sldId id="350" r:id="rId15"/>
    <p:sldId id="349" r:id="rId16"/>
    <p:sldId id="347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6" r:id="rId25"/>
    <p:sldId id="335" r:id="rId26"/>
    <p:sldId id="334" r:id="rId27"/>
    <p:sldId id="333" r:id="rId28"/>
    <p:sldId id="332" r:id="rId29"/>
    <p:sldId id="330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20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20.xml"/><Relationship Id="rId7" Type="http://schemas.openxmlformats.org/officeDocument/2006/relationships/image" Target="../media/image23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34.png"/><Relationship Id="rId5" Type="http://schemas.openxmlformats.org/officeDocument/2006/relationships/tags" Target="../tags/tag30.xml"/><Relationship Id="rId10" Type="http://schemas.openxmlformats.org/officeDocument/2006/relationships/image" Target="../media/image33.png"/><Relationship Id="rId4" Type="http://schemas.openxmlformats.org/officeDocument/2006/relationships/tags" Target="../tags/tag29.xml"/><Relationship Id="rId9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image" Target="../media/image48.png"/><Relationship Id="rId5" Type="http://schemas.openxmlformats.org/officeDocument/2006/relationships/tags" Target="../tags/tag42.xml"/><Relationship Id="rId10" Type="http://schemas.openxmlformats.org/officeDocument/2006/relationships/image" Target="../media/image47.png"/><Relationship Id="rId4" Type="http://schemas.openxmlformats.org/officeDocument/2006/relationships/tags" Target="../tags/tag41.xml"/><Relationship Id="rId9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47.xml"/><Relationship Id="rId7" Type="http://schemas.openxmlformats.org/officeDocument/2006/relationships/image" Target="../media/image49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tags" Target="../tags/tag5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10" Type="http://schemas.openxmlformats.org/officeDocument/2006/relationships/image" Target="../media/image52.png"/><Relationship Id="rId4" Type="http://schemas.openxmlformats.org/officeDocument/2006/relationships/tags" Target="../tags/tag53.xml"/><Relationship Id="rId9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image" Target="../media/image51.png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00122"/>
            <a:ext cx="10800000" cy="3057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1784807"/>
            <a:ext cx="1600000" cy="39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3333" y="1813494"/>
            <a:ext cx="1247619" cy="36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501990"/>
            <a:ext cx="4885714" cy="39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44891" b="4989"/>
          <a:stretch>
            <a:fillRect/>
          </a:stretch>
        </p:blipFill>
        <p:spPr>
          <a:xfrm>
            <a:off x="5087983" y="3140075"/>
            <a:ext cx="2016035" cy="267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20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3528964"/>
            <a:ext cx="1257142" cy="38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 t="10548" r="13553" b="4995"/>
          <a:stretch>
            <a:fillRect/>
          </a:stretch>
        </p:blipFill>
        <p:spPr>
          <a:xfrm>
            <a:off x="4763815" y="4220845"/>
            <a:ext cx="2664370" cy="23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498725"/>
            <a:ext cx="534733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320165" y="3140710"/>
            <a:ext cx="534733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972707"/>
            <a:ext cx="9561904" cy="6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4001643"/>
            <a:ext cx="1952380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668545"/>
            <a:ext cx="2828571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4678073"/>
            <a:ext cx="628571" cy="3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336081"/>
            <a:ext cx="317142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2040" y="2996565"/>
            <a:ext cx="362902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91995" y="3695700"/>
            <a:ext cx="325120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384290" y="2348865"/>
            <a:ext cx="498919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7320280" y="2996565"/>
            <a:ext cx="25076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7392035" y="3644265"/>
            <a:ext cx="150558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7320280" y="4364990"/>
            <a:ext cx="150558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414651"/>
            <a:ext cx="9980952" cy="35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4101647"/>
            <a:ext cx="1504761" cy="34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798184"/>
            <a:ext cx="6742856" cy="34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5494721"/>
            <a:ext cx="2933333" cy="32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30" y="756920"/>
            <a:ext cx="10289540" cy="199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859655"/>
            <a:ext cx="10289540" cy="185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2" r="14216" b="5386"/>
          <a:stretch>
            <a:fillRect/>
          </a:stretch>
        </p:blipFill>
        <p:spPr>
          <a:xfrm>
            <a:off x="2352040" y="2780665"/>
            <a:ext cx="7907655" cy="202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52040" y="2708910"/>
            <a:ext cx="7875905" cy="217741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343660" y="4940935"/>
            <a:ext cx="989520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59560" y="6236970"/>
            <a:ext cx="59296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288155"/>
            <a:ext cx="2628571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955360"/>
            <a:ext cx="5752380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215" y="4637405"/>
            <a:ext cx="703262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053"/>
            <a:ext cx="6361904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20399"/>
            <a:ext cx="2104761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5238" y="1810866"/>
            <a:ext cx="2771428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78147"/>
            <a:ext cx="6580952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45427"/>
            <a:ext cx="5076190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12708"/>
            <a:ext cx="1980952" cy="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479988"/>
            <a:ext cx="2400000" cy="32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8" t="47614"/>
          <a:stretch>
            <a:fillRect/>
          </a:stretch>
        </p:blipFill>
        <p:spPr>
          <a:xfrm>
            <a:off x="8760550" y="1124770"/>
            <a:ext cx="2759620" cy="238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47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86666" y="4042056"/>
            <a:ext cx="266666" cy="2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859700"/>
            <a:ext cx="314285" cy="28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7228" y="3797300"/>
            <a:ext cx="8297545" cy="231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1191496"/>
            <a:ext cx="1914285" cy="30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1878615"/>
            <a:ext cx="3914285" cy="35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7228" y="2577465"/>
            <a:ext cx="8297545" cy="231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7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320290"/>
            <a:ext cx="6536690" cy="23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6998" y="4725035"/>
            <a:ext cx="6898005" cy="192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168" y="756920"/>
            <a:ext cx="9765665" cy="188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"/>
          <a:stretch>
            <a:fillRect/>
          </a:stretch>
        </p:blipFill>
        <p:spPr>
          <a:xfrm>
            <a:off x="1775460" y="2637155"/>
            <a:ext cx="9765665" cy="410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415415" y="2637155"/>
            <a:ext cx="41554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415415" y="3284855"/>
            <a:ext cx="41554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71905" y="3896995"/>
            <a:ext cx="41554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271905" y="4509135"/>
            <a:ext cx="41554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631950" y="5121275"/>
            <a:ext cx="41554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542415" y="5733415"/>
            <a:ext cx="41554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487805" y="6381115"/>
            <a:ext cx="415544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7435"/>
            <a:ext cx="53378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02409"/>
            <a:ext cx="1866666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89644"/>
            <a:ext cx="1819047" cy="3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86424"/>
            <a:ext cx="2428571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883025"/>
            <a:ext cx="64617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6270" y="1106805"/>
            <a:ext cx="2418715" cy="207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0476" y="2619680"/>
            <a:ext cx="257142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2619680"/>
            <a:ext cx="257141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316357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1938"/>
            <a:ext cx="6123809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17402"/>
            <a:ext cx="3657142" cy="31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204248"/>
            <a:ext cx="304761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900633"/>
            <a:ext cx="4447619" cy="31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03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91995" y="2313019"/>
            <a:ext cx="8611235" cy="2487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333" y="5237928"/>
            <a:ext cx="10800000" cy="1333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96761" y="5362614"/>
            <a:ext cx="771428" cy="33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48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560"/>
            <a:ext cx="10800000" cy="2195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1230" y="4436745"/>
            <a:ext cx="5209540" cy="2305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191323"/>
            <a:ext cx="295238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8095" y="3308277"/>
            <a:ext cx="333333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77908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972185"/>
            <a:ext cx="1981200" cy="1981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972185"/>
            <a:ext cx="2012315" cy="1978025"/>
          </a:xfrm>
          <a:prstGeom prst="rect">
            <a:avLst/>
          </a:prstGeom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23570" y="1682750"/>
            <a:ext cx="25666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479425" y="2420620"/>
            <a:ext cx="447040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23570" y="3035935"/>
            <a:ext cx="1027811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623570" y="4436745"/>
            <a:ext cx="905764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695325" y="5085080"/>
            <a:ext cx="29933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white">
          <a:xfrm>
            <a:off x="3719830" y="5099050"/>
            <a:ext cx="499110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815594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700530"/>
            <a:ext cx="51695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623570" y="2348865"/>
            <a:ext cx="835660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479425" y="3068955"/>
            <a:ext cx="388366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551815" y="3716655"/>
            <a:ext cx="23164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972185"/>
            <a:ext cx="198120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079500"/>
            <a:ext cx="613981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836295"/>
            <a:ext cx="2442210" cy="2376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4560" y="839470"/>
            <a:ext cx="2571115" cy="2372995"/>
          </a:xfrm>
          <a:prstGeom prst="rect">
            <a:avLst/>
          </a:prstGeom>
        </p:spPr>
      </p:pic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23570" y="1988820"/>
            <a:ext cx="77908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23570" y="2701290"/>
            <a:ext cx="40074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581025" y="3429000"/>
            <a:ext cx="1030097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581025" y="4788535"/>
            <a:ext cx="926973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466"/>
            <a:ext cx="3314285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85620"/>
            <a:ext cx="570103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49550"/>
            <a:ext cx="704532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474720"/>
            <a:ext cx="649732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625975"/>
            <a:ext cx="1010856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639695" y="5589270"/>
            <a:ext cx="3028315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836295"/>
            <a:ext cx="2442210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  <p:bldP spid="13" grpId="0" bldLvl="0" animBg="1"/>
      <p:bldP spid="1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17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746625"/>
            <a:ext cx="266666" cy="29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3436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0567619" y="3205646"/>
            <a:ext cx="295238" cy="2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07" r="66221" b="1181"/>
          <a:stretch>
            <a:fillRect/>
          </a:stretch>
        </p:blipFill>
        <p:spPr>
          <a:xfrm>
            <a:off x="8184515" y="3853815"/>
            <a:ext cx="3648075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87644"/>
            <a:ext cx="295238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7" t="14707" r="35554" b="3602"/>
          <a:stretch>
            <a:fillRect/>
          </a:stretch>
        </p:blipFill>
        <p:spPr>
          <a:xfrm>
            <a:off x="4799965" y="3140710"/>
            <a:ext cx="259207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203519"/>
            <a:ext cx="295238" cy="305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7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3018334"/>
            <a:ext cx="304761" cy="29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4" t="5086" r="8325" b="3602"/>
          <a:stretch>
            <a:fillRect/>
          </a:stretch>
        </p:blipFill>
        <p:spPr>
          <a:xfrm>
            <a:off x="5088255" y="4193540"/>
            <a:ext cx="2015490" cy="248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1858797"/>
            <a:ext cx="1295238" cy="35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2564420"/>
            <a:ext cx="257142" cy="29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0000" y="3279579"/>
            <a:ext cx="247619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0952" y="3947061"/>
            <a:ext cx="1076190" cy="35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8571" y="5396450"/>
            <a:ext cx="438095" cy="2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163263"/>
            <a:ext cx="1009523" cy="33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1861376"/>
            <a:ext cx="1609523" cy="35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23" r="69555" b="4995"/>
          <a:stretch>
            <a:fillRect/>
          </a:stretch>
        </p:blipFill>
        <p:spPr>
          <a:xfrm>
            <a:off x="4451985" y="2493010"/>
            <a:ext cx="3288030" cy="21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2023-12-16T16:00:18Z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