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64" r:id="rId3"/>
    <p:sldId id="363" r:id="rId4"/>
    <p:sldId id="362" r:id="rId5"/>
    <p:sldId id="361" r:id="rId6"/>
    <p:sldId id="357" r:id="rId7"/>
    <p:sldId id="355" r:id="rId8"/>
    <p:sldId id="353" r:id="rId9"/>
    <p:sldId id="350" r:id="rId10"/>
    <p:sldId id="348" r:id="rId11"/>
    <p:sldId id="346" r:id="rId12"/>
    <p:sldId id="345" r:id="rId13"/>
    <p:sldId id="343" r:id="rId14"/>
    <p:sldId id="342" r:id="rId15"/>
    <p:sldId id="340" r:id="rId16"/>
    <p:sldId id="339" r:id="rId17"/>
    <p:sldId id="338" r:id="rId18"/>
    <p:sldId id="336" r:id="rId19"/>
    <p:sldId id="334" r:id="rId20"/>
    <p:sldId id="333" r:id="rId21"/>
    <p:sldId id="331" r:id="rId22"/>
    <p:sldId id="330" r:id="rId23"/>
    <p:sldId id="328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17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26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1.xml"/><Relationship Id="rId7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57600" y="3086100"/>
            <a:ext cx="4876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58975"/>
            <a:ext cx="93681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775460" y="2853055"/>
            <a:ext cx="827468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2352040" y="3717290"/>
            <a:ext cx="18249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2063750" y="4637405"/>
            <a:ext cx="18249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815" y="1125220"/>
            <a:ext cx="81845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695325" y="1988820"/>
            <a:ext cx="39535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23570" y="2781300"/>
            <a:ext cx="45491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95325" y="3644900"/>
            <a:ext cx="468503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695325" y="4509135"/>
            <a:ext cx="489013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23" y="776605"/>
            <a:ext cx="10003155" cy="59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1400" y="5013325"/>
            <a:ext cx="5778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70" y="756920"/>
            <a:ext cx="10462260" cy="25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1701165"/>
            <a:ext cx="4883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7"/>
          <a:stretch>
            <a:fillRect/>
          </a:stretch>
        </p:blipFill>
        <p:spPr>
          <a:xfrm>
            <a:off x="767715" y="3343275"/>
            <a:ext cx="10462260" cy="332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0044430" y="5301615"/>
            <a:ext cx="6445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188" y="760730"/>
            <a:ext cx="10207625" cy="597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493010"/>
            <a:ext cx="6146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2211852"/>
            <a:ext cx="847619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5714" y="4071630"/>
            <a:ext cx="828571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5006287"/>
            <a:ext cx="304761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907030"/>
            <a:ext cx="61131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215640" y="3861435"/>
            <a:ext cx="18256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1845"/>
            <a:ext cx="56305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73605" y="2924810"/>
            <a:ext cx="22364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6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93010"/>
            <a:ext cx="745871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23795" y="4004945"/>
            <a:ext cx="290195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2207895" y="5229225"/>
            <a:ext cx="18256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947992"/>
            <a:ext cx="352380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60" y="836745"/>
            <a:ext cx="10731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5270" y="2759710"/>
            <a:ext cx="42741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072130" y="3501390"/>
            <a:ext cx="18256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3143885" y="4364990"/>
            <a:ext cx="203644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3072130" y="5215890"/>
            <a:ext cx="18256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3072130" y="6079490"/>
            <a:ext cx="18256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75"/>
            <a:ext cx="4504761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988820"/>
            <a:ext cx="55378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127760" y="2781300"/>
            <a:ext cx="23171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127760" y="3644900"/>
            <a:ext cx="401002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551815" y="4496435"/>
            <a:ext cx="83172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4558665"/>
            <a:ext cx="87052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715" y="5392420"/>
            <a:ext cx="81273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496756"/>
            <a:ext cx="361904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210858"/>
            <a:ext cx="419047" cy="37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834640"/>
            <a:ext cx="52089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87080"/>
            <a:ext cx="10800000" cy="170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233170" y="5855335"/>
            <a:ext cx="47085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2279650" y="3717290"/>
            <a:ext cx="417258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86280"/>
            <a:ext cx="60661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015" y="2924810"/>
            <a:ext cx="444500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2352040" y="3789045"/>
            <a:ext cx="27457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96110"/>
            <a:ext cx="434086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895" y="2841625"/>
            <a:ext cx="193421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515758"/>
            <a:ext cx="352380" cy="3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28815"/>
            <a:ext cx="10800000" cy="132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194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243570" y="5059680"/>
            <a:ext cx="3346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053333" y="5986530"/>
            <a:ext cx="314285" cy="37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797175"/>
            <a:ext cx="55613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12085" y="3861435"/>
            <a:ext cx="18249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