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1" r:id="rId4"/>
    <p:sldId id="339" r:id="rId5"/>
    <p:sldId id="337" r:id="rId6"/>
    <p:sldId id="335" r:id="rId7"/>
    <p:sldId id="333" r:id="rId8"/>
    <p:sldId id="332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6000" y="3152775"/>
            <a:ext cx="11520000" cy="533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80" y="900245"/>
            <a:ext cx="10386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260" y="1805305"/>
            <a:ext cx="924560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white">
          <a:xfrm>
            <a:off x="2135505" y="3067050"/>
            <a:ext cx="656844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525395" y="4384675"/>
            <a:ext cx="542099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352040" y="5733415"/>
            <a:ext cx="201041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2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3314065"/>
            <a:ext cx="873760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63015" y="4221480"/>
            <a:ext cx="10383520" cy="149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58350"/>
            <a:ext cx="4257142" cy="41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88820"/>
            <a:ext cx="553529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720090" y="2925445"/>
            <a:ext cx="427799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21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851910"/>
            <a:ext cx="600773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95550" y="4797425"/>
            <a:ext cx="347980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639695" y="5661660"/>
            <a:ext cx="258762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64385"/>
            <a:ext cx="524510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79650" y="2853055"/>
            <a:ext cx="41529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4007485"/>
            <a:ext cx="648970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95550" y="4797425"/>
            <a:ext cx="32404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70405"/>
            <a:ext cx="793877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79650" y="2781300"/>
            <a:ext cx="43453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847850" y="3552825"/>
            <a:ext cx="304038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4081145"/>
            <a:ext cx="766445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95550" y="4869180"/>
            <a:ext cx="38398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495550" y="5733415"/>
            <a:ext cx="47155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46275"/>
            <a:ext cx="895667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23795" y="2781300"/>
            <a:ext cx="77273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135505" y="3573145"/>
            <a:ext cx="648906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7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1745" y="3859530"/>
            <a:ext cx="5561965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white">
          <a:xfrm>
            <a:off x="3359785" y="5229225"/>
            <a:ext cx="17786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999740" y="6093460"/>
            <a:ext cx="17786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08500"/>
            <a:ext cx="10414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3754755"/>
            <a:ext cx="780605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712085" y="4581525"/>
            <a:ext cx="37655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567940" y="5373370"/>
            <a:ext cx="17786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352040" y="6165215"/>
            <a:ext cx="17786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2023-12-16T17:08:44Z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