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3" r:id="rId4"/>
    <p:sldId id="352" r:id="rId5"/>
    <p:sldId id="351" r:id="rId6"/>
    <p:sldId id="349" r:id="rId7"/>
    <p:sldId id="347" r:id="rId8"/>
    <p:sldId id="346" r:id="rId9"/>
    <p:sldId id="344" r:id="rId10"/>
    <p:sldId id="343" r:id="rId11"/>
    <p:sldId id="342" r:id="rId12"/>
    <p:sldId id="340" r:id="rId13"/>
    <p:sldId id="339" r:id="rId14"/>
    <p:sldId id="337" r:id="rId15"/>
    <p:sldId id="336" r:id="rId16"/>
    <p:sldId id="334" r:id="rId17"/>
    <p:sldId id="333" r:id="rId18"/>
    <p:sldId id="332" r:id="rId19"/>
    <p:sldId id="331" r:id="rId20"/>
    <p:sldId id="386" r:id="rId21"/>
    <p:sldId id="330" r:id="rId22"/>
    <p:sldId id="329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10" Type="http://schemas.openxmlformats.org/officeDocument/2006/relationships/image" Target="../media/image23.png"/><Relationship Id="rId4" Type="http://schemas.openxmlformats.org/officeDocument/2006/relationships/tags" Target="../tags/tag19.xml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image" Target="../media/image23.png"/><Relationship Id="rId4" Type="http://schemas.openxmlformats.org/officeDocument/2006/relationships/tags" Target="../tags/tag26.xml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image" Target="../media/image30.pn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29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28.png"/><Relationship Id="rId5" Type="http://schemas.openxmlformats.org/officeDocument/2006/relationships/tags" Target="../tags/tag3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image" Target="../media/image34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image" Target="../media/image33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32.png"/><Relationship Id="rId5" Type="http://schemas.openxmlformats.org/officeDocument/2006/relationships/tags" Target="../tags/tag44.xml"/><Relationship Id="rId10" Type="http://schemas.openxmlformats.org/officeDocument/2006/relationships/image" Target="../media/image28.png"/><Relationship Id="rId4" Type="http://schemas.openxmlformats.org/officeDocument/2006/relationships/tags" Target="../tags/tag43.xml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3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8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12135" y="2312035"/>
            <a:ext cx="5967730" cy="223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3184209"/>
            <a:ext cx="2666666" cy="4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9144000" cy="368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3213100"/>
            <a:ext cx="53657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6" r="70225"/>
          <a:stretch>
            <a:fillRect/>
          </a:stretch>
        </p:blipFill>
        <p:spPr>
          <a:xfrm>
            <a:off x="9408160" y="2564765"/>
            <a:ext cx="2366645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9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992213"/>
            <a:ext cx="352380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8080" r="20220"/>
          <a:stretch>
            <a:fillRect/>
          </a:stretch>
        </p:blipFill>
        <p:spPr>
          <a:xfrm>
            <a:off x="4396423" y="3500755"/>
            <a:ext cx="3399155" cy="279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4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3549346"/>
            <a:ext cx="761904" cy="4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4397770"/>
            <a:ext cx="3152380" cy="4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" r="60224" b="7313"/>
          <a:stretch>
            <a:fillRect/>
          </a:stretch>
        </p:blipFill>
        <p:spPr>
          <a:xfrm>
            <a:off x="8399780" y="4221480"/>
            <a:ext cx="2923540" cy="249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6666" y="2897850"/>
            <a:ext cx="1009523" cy="4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16222" r="7556" b="7308"/>
          <a:stretch>
            <a:fillRect/>
          </a:stretch>
        </p:blipFill>
        <p:spPr>
          <a:xfrm>
            <a:off x="4310698" y="3644900"/>
            <a:ext cx="3570605" cy="2602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 r="60888" b="14318"/>
          <a:stretch>
            <a:fillRect/>
          </a:stretch>
        </p:blipFill>
        <p:spPr>
          <a:xfrm>
            <a:off x="7247890" y="3644900"/>
            <a:ext cx="4082415" cy="25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1875"/>
            <a:ext cx="776097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844675"/>
            <a:ext cx="72809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681990" y="2683510"/>
            <a:ext cx="40087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633730" y="3429000"/>
            <a:ext cx="546227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720090" y="4286885"/>
            <a:ext cx="85940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633730" y="5090160"/>
            <a:ext cx="29464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695325" y="5926455"/>
            <a:ext cx="481457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 r="60888" b="14318"/>
          <a:stretch>
            <a:fillRect/>
          </a:stretch>
        </p:blipFill>
        <p:spPr>
          <a:xfrm>
            <a:off x="8525957" y="1537323"/>
            <a:ext cx="3227491" cy="203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96975"/>
            <a:ext cx="665099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4" r="15552"/>
          <a:stretch>
            <a:fillRect/>
          </a:stretch>
        </p:blipFill>
        <p:spPr>
          <a:xfrm>
            <a:off x="7823835" y="1052830"/>
            <a:ext cx="3747135" cy="28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7823835" y="1196975"/>
            <a:ext cx="3746500" cy="276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54050" y="1988820"/>
            <a:ext cx="25819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695325" y="2708910"/>
            <a:ext cx="379285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720090" y="3500755"/>
            <a:ext cx="694118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551180" y="4333875"/>
            <a:ext cx="51892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white">
          <a:xfrm>
            <a:off x="767080" y="5229225"/>
            <a:ext cx="787717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4364355"/>
            <a:ext cx="4462780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27"/>
          <a:stretch>
            <a:fillRect/>
          </a:stretch>
        </p:blipFill>
        <p:spPr>
          <a:xfrm>
            <a:off x="720090" y="972185"/>
            <a:ext cx="10800080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4120"/>
            <a:ext cx="10800000" cy="319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623570" y="2780665"/>
            <a:ext cx="74853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51180" y="3573145"/>
            <a:ext cx="25692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215640" y="3573145"/>
            <a:ext cx="25692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23570" y="4384675"/>
            <a:ext cx="25692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192780" y="4293235"/>
            <a:ext cx="25692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479425" y="5120640"/>
            <a:ext cx="30727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760460" y="2308860"/>
            <a:ext cx="1924050" cy="2272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832215" y="2356485"/>
            <a:ext cx="1843405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9231630" cy="45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4148455"/>
            <a:ext cx="5861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3" r="68226" b="5729"/>
          <a:stretch>
            <a:fillRect/>
          </a:stretch>
        </p:blipFill>
        <p:spPr>
          <a:xfrm>
            <a:off x="9566910" y="3356610"/>
            <a:ext cx="2453005" cy="221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68"/>
          <a:stretch>
            <a:fillRect/>
          </a:stretch>
        </p:blipFill>
        <p:spPr>
          <a:xfrm>
            <a:off x="720090" y="915220"/>
            <a:ext cx="10800080" cy="154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420" y="2694120"/>
            <a:ext cx="10800000" cy="2966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50952" r="28887"/>
          <a:stretch>
            <a:fillRect/>
          </a:stretch>
        </p:blipFill>
        <p:spPr>
          <a:xfrm>
            <a:off x="8543925" y="3500755"/>
            <a:ext cx="3168560" cy="264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29650" y="3429000"/>
            <a:ext cx="3107690" cy="257683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55370" y="2694305"/>
            <a:ext cx="83845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27125" y="3500755"/>
            <a:ext cx="27012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828415" y="3573145"/>
            <a:ext cx="25692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259205" y="4293235"/>
            <a:ext cx="25692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3902710" y="4293235"/>
            <a:ext cx="40436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333500" y="5085080"/>
            <a:ext cx="42678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1248528"/>
            <a:ext cx="2666666" cy="50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1428" y="1277135"/>
            <a:ext cx="980951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144863"/>
            <a:ext cx="523809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1904" y="2106721"/>
            <a:ext cx="2304761" cy="48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4285" y="2135328"/>
            <a:ext cx="1990476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000" y="2097186"/>
            <a:ext cx="2847619" cy="50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24761" y="2125792"/>
            <a:ext cx="1123809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476" y="2983985"/>
            <a:ext cx="514285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3718560"/>
            <a:ext cx="4462780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67"/>
          <a:stretch>
            <a:fillRect/>
          </a:stretch>
        </p:blipFill>
        <p:spPr>
          <a:xfrm>
            <a:off x="720090" y="972185"/>
            <a:ext cx="10800080" cy="252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3575050"/>
            <a:ext cx="4462780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1196975"/>
            <a:ext cx="10108565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767080" y="2780665"/>
            <a:ext cx="68668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551180" y="3573145"/>
            <a:ext cx="39395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551180" y="4220845"/>
            <a:ext cx="984504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668" y="603250"/>
            <a:ext cx="8876665" cy="612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60621"/>
            <a:ext cx="361904" cy="39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t="3903" r="12218" b="5725"/>
          <a:stretch>
            <a:fillRect/>
          </a:stretch>
        </p:blipFill>
        <p:spPr>
          <a:xfrm>
            <a:off x="3807143" y="3429000"/>
            <a:ext cx="4577715" cy="311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3916838"/>
            <a:ext cx="1247619" cy="4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3926368"/>
            <a:ext cx="828571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9169400" cy="377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5650" y="3429000"/>
            <a:ext cx="63500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4" r="68890" b="10513"/>
          <a:stretch>
            <a:fillRect/>
          </a:stretch>
        </p:blipFill>
        <p:spPr>
          <a:xfrm>
            <a:off x="9552305" y="1772920"/>
            <a:ext cx="2487930" cy="239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5365" r="30221" b="10508"/>
          <a:stretch>
            <a:fillRect/>
          </a:stretch>
        </p:blipFill>
        <p:spPr>
          <a:xfrm>
            <a:off x="9408160" y="2672080"/>
            <a:ext cx="2336800" cy="309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7"/>
          <a:stretch>
            <a:fillRect/>
          </a:stretch>
        </p:blipFill>
        <p:spPr>
          <a:xfrm>
            <a:off x="1199515" y="2708910"/>
            <a:ext cx="7848690" cy="295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55370" y="2780665"/>
            <a:ext cx="79794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55370" y="3789045"/>
            <a:ext cx="659384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55370" y="4940935"/>
            <a:ext cx="802259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972337"/>
            <a:ext cx="428571" cy="38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9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88945"/>
            <a:ext cx="60782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540" y="3896360"/>
            <a:ext cx="433832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4705727"/>
            <a:ext cx="2885714" cy="4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540" y="5658485"/>
            <a:ext cx="616458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109155"/>
            <a:ext cx="371428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2023-12-16T17:18:18Z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