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8" r:id="rId3"/>
    <p:sldId id="365" r:id="rId4"/>
    <p:sldId id="362" r:id="rId5"/>
    <p:sldId id="361" r:id="rId6"/>
    <p:sldId id="359" r:id="rId7"/>
    <p:sldId id="357" r:id="rId8"/>
    <p:sldId id="356" r:id="rId9"/>
    <p:sldId id="355" r:id="rId10"/>
    <p:sldId id="354" r:id="rId11"/>
    <p:sldId id="351" r:id="rId12"/>
    <p:sldId id="350" r:id="rId13"/>
    <p:sldId id="349" r:id="rId14"/>
    <p:sldId id="412" r:id="rId15"/>
    <p:sldId id="346" r:id="rId16"/>
    <p:sldId id="345" r:id="rId17"/>
    <p:sldId id="343" r:id="rId18"/>
    <p:sldId id="341" r:id="rId19"/>
    <p:sldId id="340" r:id="rId20"/>
    <p:sldId id="338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1.xml"/><Relationship Id="rId7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41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30699"/>
            <a:ext cx="10800000" cy="299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4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1"/>
          <a:stretch>
            <a:fillRect/>
          </a:stretch>
        </p:blipFill>
        <p:spPr>
          <a:xfrm>
            <a:off x="1127760" y="5509260"/>
            <a:ext cx="1080008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032431" y="5624157"/>
            <a:ext cx="857142" cy="38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261003" y="5624157"/>
            <a:ext cx="1200000" cy="37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1751603" y="3356610"/>
            <a:ext cx="8688795" cy="19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1849317"/>
            <a:ext cx="1619047" cy="37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761" y="5511163"/>
            <a:ext cx="1371428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515302"/>
            <a:ext cx="1504761" cy="36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5220845"/>
            <a:ext cx="457142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5044708"/>
            <a:ext cx="857143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20" y="3716470"/>
            <a:ext cx="10800000" cy="77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057853" y="3965771"/>
            <a:ext cx="257141" cy="29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2486919"/>
            <a:ext cx="1047619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6190" y="3172920"/>
            <a:ext cx="866666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05" y="767715"/>
            <a:ext cx="10714990" cy="596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4765" y="5507990"/>
            <a:ext cx="38722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3180" y="6230620"/>
            <a:ext cx="35890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2421187"/>
            <a:ext cx="1628571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3107644"/>
            <a:ext cx="2000000" cy="36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5167015"/>
            <a:ext cx="2333333" cy="31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5183285"/>
            <a:ext cx="7266666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5821647"/>
            <a:ext cx="6152380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077442"/>
            <a:ext cx="2828571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687163"/>
            <a:ext cx="4200000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3668110"/>
            <a:ext cx="2533333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287358"/>
            <a:ext cx="3866666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07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86666" y="2619721"/>
            <a:ext cx="266666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7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r="8219"/>
          <a:stretch>
            <a:fillRect/>
          </a:stretch>
        </p:blipFill>
        <p:spPr>
          <a:xfrm>
            <a:off x="1355045" y="3069775"/>
            <a:ext cx="9912440" cy="180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r="8219"/>
          <a:stretch>
            <a:fillRect/>
          </a:stretch>
        </p:blipFill>
        <p:spPr>
          <a:xfrm>
            <a:off x="852760" y="3715570"/>
            <a:ext cx="9912440" cy="180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24944"/>
            <a:ext cx="10800000" cy="237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328" y="3029767"/>
            <a:ext cx="10038095" cy="35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328" y="3649178"/>
            <a:ext cx="4971428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28" y="4259059"/>
            <a:ext cx="10009523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328" y="4868941"/>
            <a:ext cx="7104761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r="8219"/>
          <a:stretch>
            <a:fillRect/>
          </a:stretch>
        </p:blipFill>
        <p:spPr>
          <a:xfrm>
            <a:off x="1199456" y="962787"/>
            <a:ext cx="9912440" cy="180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17340" y="2348865"/>
            <a:ext cx="3957320" cy="21863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0"/>
          <a:stretch>
            <a:fillRect/>
          </a:stretch>
        </p:blipFill>
        <p:spPr>
          <a:xfrm>
            <a:off x="1346835" y="4631690"/>
            <a:ext cx="10800080" cy="124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05"/>
          <a:stretch>
            <a:fillRect/>
          </a:stretch>
        </p:blipFill>
        <p:spPr>
          <a:xfrm>
            <a:off x="720090" y="913950"/>
            <a:ext cx="10800080" cy="256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7340" y="3568700"/>
            <a:ext cx="3957320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78"/>
            <a:ext cx="5552380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5086"/>
            <a:ext cx="5533333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45555"/>
            <a:ext cx="3371428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65563"/>
            <a:ext cx="5466666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14186"/>
            <a:ext cx="1257142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238" y="3595109"/>
            <a:ext cx="5466666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24655"/>
            <a:ext cx="10047619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854202"/>
            <a:ext cx="1590476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2959735"/>
            <a:ext cx="417258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5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3716655"/>
            <a:ext cx="417258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64"/>
            <a:ext cx="4057142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9849"/>
            <a:ext cx="1104761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39670"/>
            <a:ext cx="32893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048760" y="2420620"/>
            <a:ext cx="21348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75005" y="3068955"/>
            <a:ext cx="553847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23570" y="3721735"/>
            <a:ext cx="100965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703705" y="3716655"/>
            <a:ext cx="46837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623570" y="4370070"/>
            <a:ext cx="17176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4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616137"/>
            <a:ext cx="304761" cy="29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212915"/>
            <a:ext cx="10800000" cy="28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6" r="46219" b="4791"/>
          <a:stretch>
            <a:fillRect/>
          </a:stretch>
        </p:blipFill>
        <p:spPr>
          <a:xfrm>
            <a:off x="7031990" y="3284855"/>
            <a:ext cx="4547870" cy="180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00" y="836110"/>
            <a:ext cx="9837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499" y="949051"/>
            <a:ext cx="5482727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4030" y="949051"/>
            <a:ext cx="3470080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1205" y="1044616"/>
            <a:ext cx="242905" cy="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2499" y="1565883"/>
            <a:ext cx="1171152" cy="26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2499" y="2121901"/>
            <a:ext cx="5951188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2499" y="2703983"/>
            <a:ext cx="5187770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2499" y="3294752"/>
            <a:ext cx="7720929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2499" y="3876833"/>
            <a:ext cx="9126312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2499" y="4467603"/>
            <a:ext cx="1787091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8992" y="4467603"/>
            <a:ext cx="3175123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2499" y="5058372"/>
            <a:ext cx="5638881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2499" y="5657829"/>
            <a:ext cx="815468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7369" y="5649141"/>
            <a:ext cx="3739012" cy="27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42499" y="6222535"/>
            <a:ext cx="7287169" cy="30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593597"/>
            <a:ext cx="295238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4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3212225"/>
            <a:ext cx="276190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08950"/>
            <a:ext cx="10800000" cy="206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44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753421"/>
            <a:ext cx="276190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55" r="7537"/>
          <a:stretch>
            <a:fillRect/>
          </a:stretch>
        </p:blipFill>
        <p:spPr>
          <a:xfrm>
            <a:off x="1150620" y="5805355"/>
            <a:ext cx="9986100" cy="71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2" r="20571" b="17690"/>
          <a:stretch>
            <a:fillRect/>
          </a:stretch>
        </p:blipFill>
        <p:spPr>
          <a:xfrm>
            <a:off x="2895600" y="2348865"/>
            <a:ext cx="6400800" cy="337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4841993"/>
            <a:ext cx="295238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18" y="743585"/>
            <a:ext cx="10591165" cy="592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3716655"/>
            <a:ext cx="4959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602144"/>
            <a:ext cx="304761" cy="2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