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2" r:id="rId4"/>
    <p:sldId id="340" r:id="rId5"/>
    <p:sldId id="339" r:id="rId6"/>
    <p:sldId id="337" r:id="rId7"/>
    <p:sldId id="335" r:id="rId8"/>
    <p:sldId id="334" r:id="rId9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535" y="3074035"/>
            <a:ext cx="10234930" cy="70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21" y="900245"/>
            <a:ext cx="960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980440"/>
            <a:ext cx="57594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125" y="1700530"/>
            <a:ext cx="53822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white">
          <a:xfrm>
            <a:off x="1199515" y="2420620"/>
            <a:ext cx="45561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1199515" y="3169285"/>
            <a:ext cx="39738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1199515" y="3933190"/>
            <a:ext cx="74193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white">
          <a:xfrm>
            <a:off x="2567305" y="4638040"/>
            <a:ext cx="22809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6"/>
            </p:custDataLst>
          </p:nvPr>
        </p:nvSpPr>
        <p:spPr bwMode="white">
          <a:xfrm>
            <a:off x="2567305" y="5445125"/>
            <a:ext cx="48158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7"/>
            </p:custDataLst>
          </p:nvPr>
        </p:nvSpPr>
        <p:spPr bwMode="white">
          <a:xfrm>
            <a:off x="2423795" y="6093460"/>
            <a:ext cx="15036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2045970"/>
            <a:ext cx="1022921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71270" y="2853055"/>
            <a:ext cx="702564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2854960"/>
            <a:ext cx="383476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2065" y="5607050"/>
            <a:ext cx="428371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639695"/>
            <a:ext cx="723836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3979545"/>
            <a:ext cx="22459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22475"/>
            <a:ext cx="93357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1405" y="2708910"/>
            <a:ext cx="46228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207260" y="3717290"/>
            <a:ext cx="16459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2964815"/>
            <a:ext cx="588454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115" y="5441315"/>
            <a:ext cx="663003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45005"/>
            <a:ext cx="100406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3788860"/>
            <a:ext cx="10800000" cy="256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2495550" y="2780665"/>
            <a:ext cx="546163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95325" y="4796790"/>
            <a:ext cx="850392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2351405" y="5661025"/>
            <a:ext cx="475996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051175"/>
            <a:ext cx="598805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2927350" y="3860800"/>
            <a:ext cx="355219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17065"/>
            <a:ext cx="96691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168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2439670" y="2780665"/>
            <a:ext cx="268541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479425" y="5022215"/>
            <a:ext cx="60483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853055"/>
            <a:ext cx="62992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071495" y="3789045"/>
            <a:ext cx="210312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1199515" y="4509135"/>
            <a:ext cx="31838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1127125" y="5373370"/>
            <a:ext cx="53282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