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02" r:id="rId2"/>
    <p:sldId id="358" r:id="rId3"/>
    <p:sldId id="357" r:id="rId4"/>
    <p:sldId id="356" r:id="rId5"/>
    <p:sldId id="355" r:id="rId6"/>
    <p:sldId id="354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2" r:id="rId17"/>
    <p:sldId id="340" r:id="rId18"/>
    <p:sldId id="338" r:id="rId19"/>
    <p:sldId id="336" r:id="rId20"/>
    <p:sldId id="334" r:id="rId21"/>
    <p:sldId id="333" r:id="rId22"/>
    <p:sldId id="332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20.xml"/><Relationship Id="rId7" Type="http://schemas.openxmlformats.org/officeDocument/2006/relationships/image" Target="../media/image28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7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9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34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86175" y="3009900"/>
            <a:ext cx="48196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3175830"/>
            <a:ext cx="333333" cy="37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2088569"/>
            <a:ext cx="1514285" cy="51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666" y="3357832"/>
            <a:ext cx="333333" cy="38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4579379"/>
            <a:ext cx="314285" cy="38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2889250"/>
            <a:ext cx="644461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855595" y="3789045"/>
            <a:ext cx="275209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076450"/>
            <a:ext cx="825627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white">
          <a:xfrm>
            <a:off x="2049780" y="2924810"/>
            <a:ext cx="37490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03705" y="3774440"/>
            <a:ext cx="451485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49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197015"/>
            <a:ext cx="352380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031054"/>
            <a:ext cx="419047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428" y="4807496"/>
            <a:ext cx="1028572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2839085"/>
            <a:ext cx="704405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215640" y="3789045"/>
            <a:ext cx="385826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3215640" y="4690745"/>
            <a:ext cx="17786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13255"/>
            <a:ext cx="886142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991995" y="2781300"/>
            <a:ext cx="294259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847850" y="3690620"/>
            <a:ext cx="319786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71040"/>
            <a:ext cx="536575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199640" y="2853055"/>
            <a:ext cx="525208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08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9" r="14216" b="1691"/>
          <a:stretch>
            <a:fillRect/>
          </a:stretch>
        </p:blipFill>
        <p:spPr>
          <a:xfrm>
            <a:off x="5592445" y="4293235"/>
            <a:ext cx="5655310" cy="206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0245"/>
            <a:ext cx="10701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2316" y="2694343"/>
            <a:ext cx="434107" cy="14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5263" y="2826540"/>
            <a:ext cx="254801" cy="20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2941" y="3223130"/>
            <a:ext cx="320861" cy="12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325" y="3336441"/>
            <a:ext cx="254800" cy="20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7577" y="3733031"/>
            <a:ext cx="707783" cy="32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687" y="4242933"/>
            <a:ext cx="443544" cy="11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19634" y="4356245"/>
            <a:ext cx="264239" cy="20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90655" y="4771720"/>
            <a:ext cx="188742" cy="29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87805" y="4077335"/>
            <a:ext cx="841375" cy="271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9" r="45587" b="1691"/>
          <a:stretch>
            <a:fillRect/>
          </a:stretch>
        </p:blipFill>
        <p:spPr>
          <a:xfrm>
            <a:off x="2611755" y="3068320"/>
            <a:ext cx="4420553" cy="254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2857" y="1305414"/>
            <a:ext cx="590476" cy="4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4761" y="1238731"/>
            <a:ext cx="4628570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42" y="1305414"/>
            <a:ext cx="371427" cy="31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4761" y="1295888"/>
            <a:ext cx="1276190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81817"/>
            <a:ext cx="495238" cy="4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62857" y="3182059"/>
            <a:ext cx="590476" cy="4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4761" y="3124903"/>
            <a:ext cx="5114285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24761" y="3172533"/>
            <a:ext cx="1276190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077515"/>
            <a:ext cx="495238" cy="4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9" r="45395" b="1691"/>
          <a:stretch>
            <a:fillRect/>
          </a:stretch>
        </p:blipFill>
        <p:spPr>
          <a:xfrm>
            <a:off x="5304155" y="4077335"/>
            <a:ext cx="4474210" cy="256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756920"/>
            <a:ext cx="10367645" cy="73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45" y="1689735"/>
            <a:ext cx="10367645" cy="337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5018405"/>
            <a:ext cx="10367645" cy="183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1" t="7919" r="14216" b="1691"/>
          <a:stretch>
            <a:fillRect/>
          </a:stretch>
        </p:blipFill>
        <p:spPr>
          <a:xfrm>
            <a:off x="9696450" y="2853055"/>
            <a:ext cx="2261870" cy="244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1013904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1" t="7919" r="14216" b="1691"/>
          <a:stretch>
            <a:fillRect/>
          </a:stretch>
        </p:blipFill>
        <p:spPr>
          <a:xfrm>
            <a:off x="9624695" y="1989455"/>
            <a:ext cx="2261870" cy="244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1989455"/>
            <a:ext cx="753046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51815" y="2781300"/>
            <a:ext cx="652843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51815" y="3573145"/>
            <a:ext cx="704723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23570" y="4509135"/>
            <a:ext cx="652843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551815" y="5301615"/>
            <a:ext cx="652843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24" y="828490"/>
            <a:ext cx="10037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9905" y="1610360"/>
            <a:ext cx="1108710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6190" y="5621769"/>
            <a:ext cx="742857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02945"/>
            <a:ext cx="9000000" cy="593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1"/>
            </p:custDataLst>
          </p:nvPr>
        </p:nvSpPr>
        <p:spPr bwMode="white">
          <a:xfrm>
            <a:off x="1559560" y="836930"/>
            <a:ext cx="8640445" cy="2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3284855"/>
            <a:ext cx="8785225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1343660" y="4747895"/>
            <a:ext cx="661924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343660" y="5464175"/>
            <a:ext cx="39890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99515" y="6093460"/>
            <a:ext cx="39890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5238" y="2402363"/>
            <a:ext cx="171428" cy="1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190" y="2402363"/>
            <a:ext cx="952380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428" y="2888686"/>
            <a:ext cx="2009524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7230" y="908685"/>
            <a:ext cx="841375" cy="271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706070"/>
            <a:ext cx="371428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248714"/>
            <a:ext cx="333333" cy="38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7142" y="3061668"/>
            <a:ext cx="419047" cy="37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577151"/>
            <a:ext cx="333333" cy="37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230653"/>
            <a:ext cx="333334" cy="37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4042352"/>
            <a:ext cx="580952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25" y="3083375"/>
            <a:ext cx="10800000" cy="3503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296525" y="3970020"/>
            <a:ext cx="45529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201203"/>
            <a:ext cx="333333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2023-12-16T17:09:59Z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