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0" r:id="rId3"/>
    <p:sldId id="348" r:id="rId4"/>
    <p:sldId id="344" r:id="rId5"/>
    <p:sldId id="342" r:id="rId6"/>
    <p:sldId id="340" r:id="rId7"/>
    <p:sldId id="337" r:id="rId8"/>
    <p:sldId id="335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6000" y="3123196"/>
            <a:ext cx="11520000" cy="611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8195"/>
            <a:ext cx="51066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99110" y="2924810"/>
            <a:ext cx="52355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720090" y="3861435"/>
            <a:ext cx="8538845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4203065"/>
            <a:ext cx="82975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5085080"/>
            <a:ext cx="51066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004060"/>
            <a:ext cx="80175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2997200"/>
            <a:ext cx="51066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45970"/>
            <a:ext cx="89242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83615" y="3000375"/>
            <a:ext cx="51854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270375"/>
            <a:ext cx="34918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16125"/>
            <a:ext cx="54349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207895" y="2997200"/>
            <a:ext cx="24206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335280" y="4941570"/>
            <a:ext cx="53511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775460" y="5949315"/>
            <a:ext cx="199326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248785"/>
            <a:ext cx="33248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9330" y="4027805"/>
            <a:ext cx="30772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26615"/>
            <a:ext cx="34143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830" y="2126615"/>
            <a:ext cx="28943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39470" y="2997200"/>
            <a:ext cx="34359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210560"/>
            <a:ext cx="30143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00" y="4414335"/>
            <a:ext cx="10800000" cy="168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199515" y="5445760"/>
            <a:ext cx="37077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49780"/>
            <a:ext cx="52597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715" y="2875915"/>
            <a:ext cx="52597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220085"/>
            <a:ext cx="50800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4077335"/>
            <a:ext cx="806513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34870"/>
            <a:ext cx="51435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18185" y="2924810"/>
            <a:ext cx="99771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2023-12-16T17:07:59Z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