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21.xml"/><Relationship Id="rId7" Type="http://schemas.openxmlformats.org/officeDocument/2006/relationships/image" Target="../media/image14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16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image" Target="../media/image10.pn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95120" y="3140710"/>
            <a:ext cx="9001125" cy="57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45" t="4186" r="4657" b="34393"/>
          <a:stretch>
            <a:fillRect/>
          </a:stretch>
        </p:blipFill>
        <p:spPr>
          <a:xfrm>
            <a:off x="7463790" y="3860800"/>
            <a:ext cx="3699510" cy="271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7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0940"/>
            <a:ext cx="362521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"/>
            </p:custDataLst>
          </p:nvPr>
        </p:nvSpPr>
        <p:spPr bwMode="white">
          <a:xfrm>
            <a:off x="681990" y="1978025"/>
            <a:ext cx="330073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2"/>
            </p:custDataLst>
          </p:nvPr>
        </p:nvSpPr>
        <p:spPr bwMode="white">
          <a:xfrm>
            <a:off x="695325" y="2853055"/>
            <a:ext cx="5750560" cy="226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white">
          <a:xfrm>
            <a:off x="767080" y="5445125"/>
            <a:ext cx="428942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9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170940"/>
            <a:ext cx="8195310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2"/>
            </p:custDataLst>
          </p:nvPr>
        </p:nvSpPr>
        <p:spPr bwMode="white">
          <a:xfrm>
            <a:off x="681990" y="2493010"/>
            <a:ext cx="490728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white">
          <a:xfrm>
            <a:off x="655955" y="3357245"/>
            <a:ext cx="822007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4"/>
            </p:custDataLst>
          </p:nvPr>
        </p:nvSpPr>
        <p:spPr bwMode="white">
          <a:xfrm>
            <a:off x="655955" y="4220845"/>
            <a:ext cx="993203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45" t="4186" r="4657" b="34393"/>
          <a:stretch>
            <a:fillRect/>
          </a:stretch>
        </p:blipFill>
        <p:spPr>
          <a:xfrm>
            <a:off x="8544560" y="981075"/>
            <a:ext cx="3246120" cy="23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40" t="2885" r="5328" b="36575"/>
          <a:stretch>
            <a:fillRect/>
          </a:stretch>
        </p:blipFill>
        <p:spPr>
          <a:xfrm>
            <a:off x="8256270" y="3213100"/>
            <a:ext cx="2952025" cy="302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6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33780"/>
            <a:ext cx="571246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1990" y="1988820"/>
            <a:ext cx="384683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white">
          <a:xfrm>
            <a:off x="654685" y="2780665"/>
            <a:ext cx="608965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white">
          <a:xfrm>
            <a:off x="654685" y="3644900"/>
            <a:ext cx="457962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4"/>
            </p:custDataLst>
          </p:nvPr>
        </p:nvSpPr>
        <p:spPr bwMode="white">
          <a:xfrm>
            <a:off x="720090" y="4527550"/>
            <a:ext cx="595757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5"/>
            </p:custDataLst>
          </p:nvPr>
        </p:nvSpPr>
        <p:spPr bwMode="white">
          <a:xfrm>
            <a:off x="720090" y="5373370"/>
            <a:ext cx="720344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1428" y="3983877"/>
            <a:ext cx="800000" cy="4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3809" y="5909191"/>
            <a:ext cx="800000" cy="4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2174269"/>
            <a:ext cx="790476" cy="44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761" y="2174269"/>
            <a:ext cx="800000" cy="44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0952" y="3137992"/>
            <a:ext cx="790476" cy="45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7142" y="5074982"/>
            <a:ext cx="790476" cy="44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6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476" y="2164736"/>
            <a:ext cx="790476" cy="44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3809" y="4731504"/>
            <a:ext cx="790476" cy="44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91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05" t="2503" r="5633" b="42495"/>
          <a:stretch>
            <a:fillRect/>
          </a:stretch>
        </p:blipFill>
        <p:spPr>
          <a:xfrm>
            <a:off x="4135438" y="3644900"/>
            <a:ext cx="3921125" cy="292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55" y="836745"/>
            <a:ext cx="10710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5490" y="2104134"/>
            <a:ext cx="793362" cy="37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7749" y="3002656"/>
            <a:ext cx="783917" cy="45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3276" y="3967385"/>
            <a:ext cx="783917" cy="44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7843" y="4922656"/>
            <a:ext cx="1029482" cy="45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66607" y="5877927"/>
            <a:ext cx="793362" cy="45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5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86666" y="1219749"/>
            <a:ext cx="809523" cy="4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952" y="1219749"/>
            <a:ext cx="800000" cy="4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0952" y="2201220"/>
            <a:ext cx="552380" cy="4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4761" y="2248864"/>
            <a:ext cx="428571" cy="38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2857" y="2201220"/>
            <a:ext cx="952380" cy="4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1904" y="3154104"/>
            <a:ext cx="790476" cy="4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05" t="2503" r="5633" b="42495"/>
          <a:stretch>
            <a:fillRect/>
          </a:stretch>
        </p:blipFill>
        <p:spPr>
          <a:xfrm>
            <a:off x="4135438" y="3644900"/>
            <a:ext cx="3921125" cy="292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303" y="855345"/>
            <a:ext cx="9637395" cy="587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515" y="855345"/>
            <a:ext cx="423354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99515" y="1628775"/>
            <a:ext cx="330073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2"/>
            </p:custDataLst>
          </p:nvPr>
        </p:nvSpPr>
        <p:spPr bwMode="white">
          <a:xfrm>
            <a:off x="1277620" y="2402205"/>
            <a:ext cx="22409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3"/>
            </p:custDataLst>
          </p:nvPr>
        </p:nvSpPr>
        <p:spPr bwMode="white">
          <a:xfrm>
            <a:off x="3575685" y="2420620"/>
            <a:ext cx="330517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4"/>
            </p:custDataLst>
          </p:nvPr>
        </p:nvSpPr>
        <p:spPr bwMode="white">
          <a:xfrm>
            <a:off x="1199515" y="3128010"/>
            <a:ext cx="253936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5"/>
            </p:custDataLst>
          </p:nvPr>
        </p:nvSpPr>
        <p:spPr bwMode="white">
          <a:xfrm>
            <a:off x="1199515" y="3876040"/>
            <a:ext cx="262191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6"/>
            </p:custDataLst>
          </p:nvPr>
        </p:nvSpPr>
        <p:spPr bwMode="white">
          <a:xfrm>
            <a:off x="3863975" y="3944620"/>
            <a:ext cx="372554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7"/>
            </p:custDataLst>
          </p:nvPr>
        </p:nvSpPr>
        <p:spPr bwMode="white">
          <a:xfrm>
            <a:off x="1127125" y="4652010"/>
            <a:ext cx="254635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8"/>
            </p:custDataLst>
          </p:nvPr>
        </p:nvSpPr>
        <p:spPr bwMode="white">
          <a:xfrm>
            <a:off x="1199515" y="5516880"/>
            <a:ext cx="310134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9"/>
            </p:custDataLst>
          </p:nvPr>
        </p:nvSpPr>
        <p:spPr bwMode="white">
          <a:xfrm>
            <a:off x="4300855" y="5516880"/>
            <a:ext cx="324294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10"/>
            </p:custDataLst>
          </p:nvPr>
        </p:nvSpPr>
        <p:spPr bwMode="white">
          <a:xfrm>
            <a:off x="1055370" y="6191885"/>
            <a:ext cx="359283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6"/>
          <a:stretch/>
        </p:blipFill>
        <p:spPr>
          <a:xfrm>
            <a:off x="8112224" y="972000"/>
            <a:ext cx="3407776" cy="359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2023-12-16T16:37:44Z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