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72" r:id="rId3"/>
    <p:sldId id="369" r:id="rId4"/>
    <p:sldId id="368" r:id="rId5"/>
    <p:sldId id="367" r:id="rId6"/>
    <p:sldId id="366" r:id="rId7"/>
    <p:sldId id="364" r:id="rId8"/>
    <p:sldId id="363" r:id="rId9"/>
    <p:sldId id="362" r:id="rId10"/>
    <p:sldId id="361" r:id="rId11"/>
    <p:sldId id="360" r:id="rId12"/>
    <p:sldId id="358" r:id="rId13"/>
    <p:sldId id="357" r:id="rId14"/>
    <p:sldId id="355" r:id="rId15"/>
    <p:sldId id="353" r:id="rId16"/>
    <p:sldId id="351" r:id="rId17"/>
    <p:sldId id="349" r:id="rId18"/>
    <p:sldId id="347" r:id="rId19"/>
    <p:sldId id="346" r:id="rId20"/>
    <p:sldId id="345" r:id="rId21"/>
    <p:sldId id="344" r:id="rId22"/>
    <p:sldId id="343" r:id="rId23"/>
    <p:sldId id="341" r:id="rId24"/>
    <p:sldId id="340" r:id="rId25"/>
    <p:sldId id="337" r:id="rId26"/>
    <p:sldId id="336" r:id="rId27"/>
    <p:sldId id="334" r:id="rId28"/>
    <p:sldId id="332" r:id="rId29"/>
    <p:sldId id="331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20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24.png"/><Relationship Id="rId5" Type="http://schemas.openxmlformats.org/officeDocument/2006/relationships/tags" Target="../tags/tag14.xml"/><Relationship Id="rId10" Type="http://schemas.openxmlformats.org/officeDocument/2006/relationships/image" Target="../media/image23.png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31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28.xml"/><Relationship Id="rId7" Type="http://schemas.openxmlformats.org/officeDocument/2006/relationships/image" Target="../media/image37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image" Target="../media/image47.png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image" Target="../media/image47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9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8468"/>
            <a:ext cx="10800000" cy="302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1782008"/>
            <a:ext cx="838094" cy="3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6666" y="2506252"/>
            <a:ext cx="885714" cy="31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2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1163282"/>
            <a:ext cx="638095" cy="28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3" r="75558"/>
          <a:stretch>
            <a:fillRect/>
          </a:stretch>
        </p:blipFill>
        <p:spPr>
          <a:xfrm>
            <a:off x="4776108" y="2316030"/>
            <a:ext cx="2639785" cy="286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2528135"/>
            <a:ext cx="590476" cy="3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t="4934" r="42886"/>
          <a:stretch>
            <a:fillRect/>
          </a:stretch>
        </p:blipFill>
        <p:spPr>
          <a:xfrm>
            <a:off x="4871765" y="3068320"/>
            <a:ext cx="2448470" cy="293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64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3097050"/>
            <a:ext cx="457142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 b="5518"/>
          <a:stretch>
            <a:fillRect/>
          </a:stretch>
        </p:blipFill>
        <p:spPr>
          <a:xfrm>
            <a:off x="2903810" y="3573145"/>
            <a:ext cx="6384380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757170"/>
            <a:ext cx="400050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063750" y="3500755"/>
            <a:ext cx="16224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431438"/>
            <a:ext cx="7371428" cy="3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3070538"/>
            <a:ext cx="3295238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3747794"/>
            <a:ext cx="1495238" cy="2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358278"/>
            <a:ext cx="5819047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987839"/>
            <a:ext cx="2323809" cy="3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43809" y="5674633"/>
            <a:ext cx="790476" cy="2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468162"/>
            <a:ext cx="6676190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116182"/>
            <a:ext cx="752380" cy="2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754672"/>
            <a:ext cx="3704761" cy="3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507518"/>
            <a:ext cx="6466666" cy="3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5241305"/>
            <a:ext cx="4523809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2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348680"/>
            <a:ext cx="10800000" cy="3118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233719" y="2444059"/>
            <a:ext cx="4971428" cy="33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233719" y="3064026"/>
            <a:ext cx="2342857" cy="34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595624" y="3073564"/>
            <a:ext cx="2885714" cy="3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233719" y="3703070"/>
            <a:ext cx="4409523" cy="3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233719" y="4313499"/>
            <a:ext cx="6180952" cy="34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233719" y="4943005"/>
            <a:ext cx="3495238" cy="3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4757529" y="4933467"/>
            <a:ext cx="5828571" cy="33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401270"/>
            <a:ext cx="5095238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049205"/>
            <a:ext cx="2885714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668556"/>
            <a:ext cx="5161904" cy="32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278378"/>
            <a:ext cx="2219047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3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3067412"/>
            <a:ext cx="657142" cy="2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9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1920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67619" y="1851961"/>
            <a:ext cx="295238" cy="28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688"/>
            <a:ext cx="7409523" cy="34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50060"/>
            <a:ext cx="10099675" cy="1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311525"/>
            <a:ext cx="80575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178" y="4076700"/>
            <a:ext cx="376364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73" y="731520"/>
            <a:ext cx="10523855" cy="592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6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2995"/>
            <a:ext cx="7000000" cy="34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81717"/>
            <a:ext cx="6123809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391410"/>
            <a:ext cx="1003808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3483425"/>
            <a:ext cx="10800000" cy="1883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610149" y="3598160"/>
            <a:ext cx="9409523" cy="35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10149" y="4238768"/>
            <a:ext cx="10038095" cy="35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10149" y="4869815"/>
            <a:ext cx="1590476" cy="34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201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 b="3632"/>
          <a:stretch>
            <a:fillRect/>
          </a:stretch>
        </p:blipFill>
        <p:spPr>
          <a:xfrm>
            <a:off x="3647728" y="4624932"/>
            <a:ext cx="4752528" cy="2084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97"/>
          <a:stretch/>
        </p:blipFill>
        <p:spPr>
          <a:xfrm>
            <a:off x="1246864" y="2620146"/>
            <a:ext cx="10800000" cy="2096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03"/>
          <a:stretch/>
        </p:blipFill>
        <p:spPr>
          <a:xfrm>
            <a:off x="911424" y="836712"/>
            <a:ext cx="10800000" cy="12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 b="3632"/>
          <a:stretch>
            <a:fillRect/>
          </a:stretch>
        </p:blipFill>
        <p:spPr>
          <a:xfrm>
            <a:off x="3647728" y="3717545"/>
            <a:ext cx="4944200" cy="216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16022"/>
            <a:ext cx="10800000" cy="140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525081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35455"/>
            <a:ext cx="47752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375535"/>
            <a:ext cx="718375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 b="3632"/>
          <a:stretch>
            <a:fillRect/>
          </a:stretch>
        </p:blipFill>
        <p:spPr>
          <a:xfrm>
            <a:off x="3647728" y="3717545"/>
            <a:ext cx="4944200" cy="216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487805" y="2225675"/>
            <a:ext cx="9984830" cy="1699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3913955"/>
            <a:ext cx="10800000" cy="266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794366" y="5849548"/>
            <a:ext cx="666666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841985" y="5849548"/>
            <a:ext cx="666666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880080" y="5849548"/>
            <a:ext cx="676190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770255" y="3660775"/>
            <a:ext cx="9984830" cy="1699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660"/>
            <a:ext cx="6447619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1838"/>
            <a:ext cx="10009523" cy="33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30550"/>
            <a:ext cx="4285714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1904" y="2468682"/>
            <a:ext cx="2866666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770255" y="3660775"/>
            <a:ext cx="9984830" cy="1699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65" r="73442" b="4513"/>
          <a:stretch>
            <a:fillRect/>
          </a:stretch>
        </p:blipFill>
        <p:spPr>
          <a:xfrm>
            <a:off x="5807968" y="4581128"/>
            <a:ext cx="2868295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256258"/>
            <a:ext cx="10800000" cy="2690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810348"/>
            <a:ext cx="333333" cy="29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89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7" t="5309" r="22883" b="4513"/>
          <a:stretch>
            <a:fillRect/>
          </a:stretch>
        </p:blipFill>
        <p:spPr>
          <a:xfrm>
            <a:off x="6240145" y="4364990"/>
            <a:ext cx="4422775" cy="218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980440"/>
            <a:ext cx="570166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736205" y="1029335"/>
            <a:ext cx="3261995" cy="183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20"/>
          <a:stretch>
            <a:fillRect/>
          </a:stretch>
        </p:blipFill>
        <p:spPr>
          <a:xfrm>
            <a:off x="720090" y="3501390"/>
            <a:ext cx="10800080" cy="295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551815" y="1628775"/>
            <a:ext cx="197612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2567940" y="1628775"/>
            <a:ext cx="273558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623570" y="2204720"/>
            <a:ext cx="674179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479425" y="2853055"/>
            <a:ext cx="762698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591820" y="3501390"/>
            <a:ext cx="412623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479425" y="4077335"/>
            <a:ext cx="66814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white">
          <a:xfrm>
            <a:off x="695325" y="4725035"/>
            <a:ext cx="187261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0"/>
            </p:custDataLst>
          </p:nvPr>
        </p:nvSpPr>
        <p:spPr bwMode="white">
          <a:xfrm>
            <a:off x="2567940" y="4711700"/>
            <a:ext cx="283591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1"/>
            </p:custDataLst>
          </p:nvPr>
        </p:nvSpPr>
        <p:spPr bwMode="white">
          <a:xfrm>
            <a:off x="720090" y="5374005"/>
            <a:ext cx="492315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2"/>
            </p:custDataLst>
          </p:nvPr>
        </p:nvSpPr>
        <p:spPr bwMode="white">
          <a:xfrm>
            <a:off x="695325" y="5948680"/>
            <a:ext cx="672338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4"/>
          <a:stretch>
            <a:fillRect/>
          </a:stretch>
        </p:blipFill>
        <p:spPr>
          <a:xfrm>
            <a:off x="720090" y="991420"/>
            <a:ext cx="10800080" cy="233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91235"/>
            <a:ext cx="654050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893050" y="980440"/>
            <a:ext cx="3186430" cy="20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623570" y="1556385"/>
            <a:ext cx="194437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2567940" y="1556385"/>
            <a:ext cx="267271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23570" y="2204720"/>
            <a:ext cx="671830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681990" y="2780665"/>
            <a:ext cx="390525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943610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3500755"/>
            <a:ext cx="2317115" cy="2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white">
          <a:xfrm>
            <a:off x="551815" y="1700530"/>
            <a:ext cx="899985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3239135" y="3500755"/>
            <a:ext cx="2221230" cy="2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681990" y="2320925"/>
            <a:ext cx="976693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white">
          <a:xfrm>
            <a:off x="5758180" y="3573145"/>
            <a:ext cx="2193925" cy="2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6"/>
            </p:custDataLst>
          </p:nvPr>
        </p:nvSpPr>
        <p:spPr bwMode="white">
          <a:xfrm>
            <a:off x="720090" y="2924810"/>
            <a:ext cx="924369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7"/>
            </p:custDataLst>
          </p:nvPr>
        </p:nvSpPr>
        <p:spPr bwMode="white">
          <a:xfrm>
            <a:off x="8256270" y="3536950"/>
            <a:ext cx="2414905" cy="249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01168"/>
            <a:ext cx="266666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5041597"/>
            <a:ext cx="266666" cy="2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5317483"/>
            <a:ext cx="276190" cy="28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6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755415"/>
            <a:ext cx="304762" cy="2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267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824761" y="4178763"/>
            <a:ext cx="295238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62828"/>
            <a:ext cx="342857" cy="29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450348"/>
            <a:ext cx="1400000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90" y="3165678"/>
            <a:ext cx="257141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619" y="4481885"/>
            <a:ext cx="380952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714" y="4529574"/>
            <a:ext cx="790475" cy="28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7142" y="5197215"/>
            <a:ext cx="428571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2023-12-16T16:06:03Z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