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17.png"/><Relationship Id="rId5" Type="http://schemas.openxmlformats.org/officeDocument/2006/relationships/tags" Target="../tags/tag31.xml"/><Relationship Id="rId10" Type="http://schemas.openxmlformats.org/officeDocument/2006/relationships/image" Target="../media/image19.png"/><Relationship Id="rId4" Type="http://schemas.openxmlformats.org/officeDocument/2006/relationships/tags" Target="../tags/tag30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52.xml"/><Relationship Id="rId7" Type="http://schemas.openxmlformats.org/officeDocument/2006/relationships/image" Target="../media/image24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8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7.png"/><Relationship Id="rId5" Type="http://schemas.openxmlformats.org/officeDocument/2006/relationships/tags" Target="../tags/tag25.xml"/><Relationship Id="rId10" Type="http://schemas.openxmlformats.org/officeDocument/2006/relationships/image" Target="../media/image16.png"/><Relationship Id="rId4" Type="http://schemas.openxmlformats.org/officeDocument/2006/relationships/tags" Target="../tags/tag24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6000" y="3156692"/>
            <a:ext cx="11520000" cy="54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38"/>
          <a:stretch>
            <a:fillRect/>
          </a:stretch>
        </p:blipFill>
        <p:spPr>
          <a:xfrm>
            <a:off x="720090" y="844735"/>
            <a:ext cx="10800080" cy="25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67"/>
          <a:stretch>
            <a:fillRect/>
          </a:stretch>
        </p:blipFill>
        <p:spPr>
          <a:xfrm>
            <a:off x="648335" y="3429635"/>
            <a:ext cx="10800080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004560" y="1988820"/>
            <a:ext cx="5231130" cy="35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756920" y="843915"/>
            <a:ext cx="596963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95325" y="2102485"/>
            <a:ext cx="48279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95325" y="2785110"/>
            <a:ext cx="511492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23570" y="3592830"/>
            <a:ext cx="5325745" cy="192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1063625"/>
            <a:ext cx="2961640" cy="185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2"/>
          <a:stretch>
            <a:fillRect/>
          </a:stretch>
        </p:blipFill>
        <p:spPr>
          <a:xfrm>
            <a:off x="720090" y="917125"/>
            <a:ext cx="10800080" cy="287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>
            <p:custDataLst>
              <p:tags r:id="rId1"/>
            </p:custDataLst>
          </p:nvPr>
        </p:nvSpPr>
        <p:spPr bwMode="white">
          <a:xfrm>
            <a:off x="641985" y="984250"/>
            <a:ext cx="63931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41985" y="1700530"/>
            <a:ext cx="47402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95325" y="2493010"/>
            <a:ext cx="36449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340225" y="2493010"/>
            <a:ext cx="406273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20090" y="3165475"/>
            <a:ext cx="40347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836930"/>
            <a:ext cx="2961640" cy="185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5" t="2646" r="5902" b="48591"/>
          <a:stretch>
            <a:fillRect/>
          </a:stretch>
        </p:blipFill>
        <p:spPr>
          <a:xfrm>
            <a:off x="9120505" y="3933190"/>
            <a:ext cx="2265680" cy="259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22" y="900245"/>
            <a:ext cx="10533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080" y="1010285"/>
            <a:ext cx="32029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"/>
            </p:custDataLst>
          </p:nvPr>
        </p:nvSpPr>
        <p:spPr bwMode="white">
          <a:xfrm>
            <a:off x="695325" y="1772920"/>
            <a:ext cx="511048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767080" y="2493010"/>
            <a:ext cx="2939415" cy="188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911225" y="4580890"/>
            <a:ext cx="53244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6311900" y="4653280"/>
            <a:ext cx="253809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829310" y="5300980"/>
            <a:ext cx="476313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767080" y="6021070"/>
            <a:ext cx="290893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white">
          <a:xfrm>
            <a:off x="4079875" y="1066800"/>
            <a:ext cx="32029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79" y="834840"/>
            <a:ext cx="963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573145"/>
            <a:ext cx="672592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070" y="3500755"/>
            <a:ext cx="2115820" cy="3093720"/>
          </a:xfrm>
          <a:prstGeom prst="rect">
            <a:avLst/>
          </a:prstGeom>
        </p:spPr>
      </p:pic>
      <p:sp useBgFill="1">
        <p:nvSpPr>
          <p:cNvPr id="33" name="矩形 32"/>
          <p:cNvSpPr/>
          <p:nvPr>
            <p:custDataLst>
              <p:tags r:id="rId1"/>
            </p:custDataLst>
          </p:nvPr>
        </p:nvSpPr>
        <p:spPr bwMode="white">
          <a:xfrm>
            <a:off x="1775460" y="4869180"/>
            <a:ext cx="479488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1765300" y="5584190"/>
            <a:ext cx="642175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3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124585"/>
            <a:ext cx="55797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23570" y="1844675"/>
            <a:ext cx="86360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37540" y="2493010"/>
            <a:ext cx="474853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720090" y="3357245"/>
            <a:ext cx="514159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47539"/>
          <a:stretch>
            <a:fillRect/>
          </a:stretch>
        </p:blipFill>
        <p:spPr>
          <a:xfrm>
            <a:off x="9152201" y="1053015"/>
            <a:ext cx="2367969" cy="302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5338" y="4148455"/>
            <a:ext cx="29813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200755"/>
            <a:ext cx="828571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1134035"/>
            <a:ext cx="790476" cy="4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1982338"/>
            <a:ext cx="800000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285" y="3021271"/>
            <a:ext cx="1504761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4098330"/>
            <a:ext cx="800000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6666" y="4946633"/>
            <a:ext cx="800000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1267376"/>
            <a:ext cx="1742857" cy="4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3146953"/>
            <a:ext cx="1628571" cy="4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3137412"/>
            <a:ext cx="933333" cy="44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5238" y="3919774"/>
            <a:ext cx="942857" cy="44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05338" y="4292600"/>
            <a:ext cx="29813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33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 r="4887" b="39260"/>
          <a:stretch>
            <a:fillRect/>
          </a:stretch>
        </p:blipFill>
        <p:spPr>
          <a:xfrm>
            <a:off x="8688433" y="3140710"/>
            <a:ext cx="252022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8" b="47320"/>
          <a:stretch>
            <a:fillRect/>
          </a:stretch>
        </p:blipFill>
        <p:spPr>
          <a:xfrm>
            <a:off x="1271905" y="3213100"/>
            <a:ext cx="784860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199515" y="3284855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27760" y="4076700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27760" y="4725035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27760" y="5445125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31" r="30221"/>
          <a:stretch>
            <a:fillRect/>
          </a:stretch>
        </p:blipFill>
        <p:spPr>
          <a:xfrm>
            <a:off x="720090" y="990600"/>
            <a:ext cx="7536180" cy="2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6160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9425" y="1700530"/>
            <a:ext cx="6208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95325" y="2476500"/>
            <a:ext cx="620839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 r="4887" b="39260"/>
          <a:stretch>
            <a:fillRect/>
          </a:stretch>
        </p:blipFill>
        <p:spPr>
          <a:xfrm>
            <a:off x="8688433" y="1026160"/>
            <a:ext cx="252022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2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5698" y="4004945"/>
            <a:ext cx="2300605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0770"/>
            <a:ext cx="39611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71830" y="1772920"/>
            <a:ext cx="68021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95325" y="2493010"/>
            <a:ext cx="47009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551180" y="3213100"/>
            <a:ext cx="47009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71830" y="3933190"/>
            <a:ext cx="60877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623570" y="4580890"/>
            <a:ext cx="62972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623570" y="5347335"/>
            <a:ext cx="47009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4990" y="1104900"/>
            <a:ext cx="257873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00245"/>
            <a:ext cx="10800000" cy="210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95" y="3139890"/>
            <a:ext cx="10800000" cy="80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89"/>
          <a:stretch>
            <a:fillRect/>
          </a:stretch>
        </p:blipFill>
        <p:spPr>
          <a:xfrm>
            <a:off x="773430" y="4149090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695325" y="4124960"/>
            <a:ext cx="788035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47065" y="5109845"/>
            <a:ext cx="844867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3001010"/>
            <a:ext cx="2961640" cy="1851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76360" y="2960370"/>
            <a:ext cx="2777490" cy="191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2023-12-16T16:42:47Z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