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9" r:id="rId3"/>
    <p:sldId id="338" r:id="rId4"/>
    <p:sldId id="336" r:id="rId5"/>
    <p:sldId id="335" r:id="rId6"/>
    <p:sldId id="333" r:id="rId7"/>
    <p:sldId id="332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3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35.xml"/><Relationship Id="rId7" Type="http://schemas.openxmlformats.org/officeDocument/2006/relationships/image" Target="../media/image18.pn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7.xml"/><Relationship Id="rId4" Type="http://schemas.openxmlformats.org/officeDocument/2006/relationships/tags" Target="../tags/tag3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image" Target="../media/image9.png"/><Relationship Id="rId5" Type="http://schemas.openxmlformats.org/officeDocument/2006/relationships/tags" Target="../tags/tag10.xml"/><Relationship Id="rId10" Type="http://schemas.openxmlformats.org/officeDocument/2006/relationships/image" Target="../media/image8.png"/><Relationship Id="rId4" Type="http://schemas.openxmlformats.org/officeDocument/2006/relationships/tags" Target="../tags/tag9.xml"/><Relationship Id="rId9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2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26.xml"/><Relationship Id="rId7" Type="http://schemas.openxmlformats.org/officeDocument/2006/relationships/image" Target="../media/image14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0975" y="3133725"/>
            <a:ext cx="118300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983" y="828675"/>
            <a:ext cx="9932035" cy="4180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415" y="4149090"/>
            <a:ext cx="2406015" cy="2397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1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91260"/>
            <a:ext cx="558101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5325" y="1868805"/>
            <a:ext cx="5581015" cy="227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white">
          <a:xfrm>
            <a:off x="551180" y="4509135"/>
            <a:ext cx="558101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551180" y="5373370"/>
            <a:ext cx="558101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4810" y="1196975"/>
            <a:ext cx="2801620" cy="2792095"/>
          </a:xfrm>
          <a:prstGeom prst="rect">
            <a:avLst/>
          </a:prstGeom>
        </p:spPr>
      </p:pic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white">
          <a:xfrm>
            <a:off x="681990" y="1191260"/>
            <a:ext cx="558101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623570" y="1917065"/>
            <a:ext cx="558101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650240" y="2853055"/>
            <a:ext cx="558101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720090" y="3717290"/>
            <a:ext cx="558101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4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00245"/>
            <a:ext cx="10800000" cy="3447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980440"/>
            <a:ext cx="873315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4623" y="4436110"/>
            <a:ext cx="4262755" cy="2286000"/>
          </a:xfrm>
          <a:prstGeom prst="rect">
            <a:avLst/>
          </a:prstGeom>
        </p:spPr>
      </p:pic>
      <p:sp useBgFill="1">
        <p:nvSpPr>
          <p:cNvPr id="19" name="矩形 18"/>
          <p:cNvSpPr/>
          <p:nvPr>
            <p:custDataLst>
              <p:tags r:id="rId2"/>
            </p:custDataLst>
          </p:nvPr>
        </p:nvSpPr>
        <p:spPr bwMode="white">
          <a:xfrm>
            <a:off x="623570" y="1982470"/>
            <a:ext cx="8555990" cy="94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516890" y="3340100"/>
            <a:ext cx="7348220" cy="96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6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245" y="681355"/>
            <a:ext cx="9287510" cy="612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127125" y="842010"/>
            <a:ext cx="8318500" cy="116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0460" y="1484630"/>
            <a:ext cx="2238375" cy="2491105"/>
          </a:xfrm>
          <a:prstGeom prst="rect">
            <a:avLst/>
          </a:prstGeom>
        </p:spPr>
      </p:pic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1271270" y="2204720"/>
            <a:ext cx="382524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1343660" y="2996565"/>
            <a:ext cx="282702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white">
          <a:xfrm>
            <a:off x="1415415" y="3716655"/>
            <a:ext cx="635698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white">
          <a:xfrm>
            <a:off x="1343660" y="4364990"/>
            <a:ext cx="360172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7"/>
            </p:custDataLst>
          </p:nvPr>
        </p:nvSpPr>
        <p:spPr bwMode="white">
          <a:xfrm>
            <a:off x="1271270" y="5111115"/>
            <a:ext cx="474345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8"/>
            </p:custDataLst>
          </p:nvPr>
        </p:nvSpPr>
        <p:spPr bwMode="white">
          <a:xfrm>
            <a:off x="1343660" y="5922645"/>
            <a:ext cx="4830445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25" y="972000"/>
            <a:ext cx="9000000" cy="374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0" t="21467" r="5551" b="598"/>
          <a:stretch>
            <a:fillRect/>
          </a:stretch>
        </p:blipFill>
        <p:spPr>
          <a:xfrm>
            <a:off x="9264650" y="2060575"/>
            <a:ext cx="2733040" cy="2186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81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406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767080" y="2781300"/>
            <a:ext cx="5909310" cy="231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695325" y="5373370"/>
            <a:ext cx="382841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3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0" t="21467" r="5551" b="598"/>
          <a:stretch>
            <a:fillRect/>
          </a:stretch>
        </p:blipFill>
        <p:spPr>
          <a:xfrm>
            <a:off x="8035925" y="1268730"/>
            <a:ext cx="3161030" cy="2529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479425" y="1124585"/>
            <a:ext cx="382841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623570" y="1917065"/>
            <a:ext cx="382841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585470" y="2809875"/>
            <a:ext cx="605472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white">
          <a:xfrm>
            <a:off x="551180" y="3644900"/>
            <a:ext cx="458787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6"/>
            </p:custDataLst>
          </p:nvPr>
        </p:nvSpPr>
        <p:spPr bwMode="white">
          <a:xfrm>
            <a:off x="585470" y="4580890"/>
            <a:ext cx="427863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7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>
            <p:custDataLst>
              <p:tags r:id="rId1"/>
            </p:custDataLst>
          </p:nvPr>
        </p:nvSpPr>
        <p:spPr bwMode="white">
          <a:xfrm>
            <a:off x="479425" y="1124585"/>
            <a:ext cx="566102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0" t="21467" r="5551" b="598"/>
          <a:stretch>
            <a:fillRect/>
          </a:stretch>
        </p:blipFill>
        <p:spPr>
          <a:xfrm>
            <a:off x="8035925" y="2775585"/>
            <a:ext cx="3161030" cy="2529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479425" y="1844675"/>
            <a:ext cx="1014666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548640" y="2780665"/>
            <a:ext cx="621665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335280" y="3716655"/>
            <a:ext cx="382841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2023-12-17T01:50:11Z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