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3" r:id="rId3"/>
    <p:sldId id="350" r:id="rId4"/>
    <p:sldId id="349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2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10" Type="http://schemas.openxmlformats.org/officeDocument/2006/relationships/image" Target="../media/image30.png"/><Relationship Id="rId4" Type="http://schemas.openxmlformats.org/officeDocument/2006/relationships/tags" Target="../tags/tag35.xml"/><Relationship Id="rId9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9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10" Type="http://schemas.openxmlformats.org/officeDocument/2006/relationships/image" Target="../media/image9.png"/><Relationship Id="rId4" Type="http://schemas.openxmlformats.org/officeDocument/2006/relationships/tags" Target="../tags/tag9.xml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85620" y="3064510"/>
            <a:ext cx="8620125" cy="72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591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040370" y="3644900"/>
            <a:ext cx="285750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5"/>
          <a:stretch>
            <a:fillRect/>
          </a:stretch>
        </p:blipFill>
        <p:spPr>
          <a:xfrm>
            <a:off x="1274763" y="760095"/>
            <a:ext cx="9642475" cy="583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908685"/>
            <a:ext cx="263271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799840" y="908685"/>
            <a:ext cx="276860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1254125" y="1628775"/>
            <a:ext cx="44037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983615" y="2420620"/>
            <a:ext cx="5112385" cy="200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1343660" y="4573905"/>
            <a:ext cx="478980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1254125" y="5369560"/>
            <a:ext cx="375158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1055370" y="6085840"/>
            <a:ext cx="71780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5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2040809"/>
            <a:ext cx="333333" cy="38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56270" y="2780665"/>
            <a:ext cx="3119755" cy="216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5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465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35" y="4220845"/>
            <a:ext cx="353377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8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186082"/>
            <a:ext cx="533333" cy="37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47890" y="2060575"/>
            <a:ext cx="353377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685165"/>
            <a:ext cx="9000000" cy="3607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3348" y="4220845"/>
            <a:ext cx="4345305" cy="252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018" y="756920"/>
            <a:ext cx="9371965" cy="307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8403" y="3923030"/>
            <a:ext cx="4735195" cy="274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8" y="685165"/>
            <a:ext cx="10243185" cy="340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6670" y="4120515"/>
            <a:ext cx="4518660" cy="262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07" y="692697"/>
            <a:ext cx="7848182" cy="3099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1" r="77557" b="7172"/>
          <a:stretch>
            <a:fillRect/>
          </a:stretch>
        </p:blipFill>
        <p:spPr>
          <a:xfrm>
            <a:off x="9264352" y="1556792"/>
            <a:ext cx="1794881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12" y="3789040"/>
            <a:ext cx="7848182" cy="2988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24193" y="5661248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30" y="787400"/>
            <a:ext cx="9984740" cy="594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615" y="908685"/>
            <a:ext cx="3037840" cy="217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055370" y="3213100"/>
            <a:ext cx="3037840" cy="123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1055370" y="4725035"/>
            <a:ext cx="205359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3108960" y="4725035"/>
            <a:ext cx="508190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8256270" y="4725035"/>
            <a:ext cx="223520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983615" y="5516880"/>
            <a:ext cx="289496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white">
          <a:xfrm>
            <a:off x="3935730" y="5525770"/>
            <a:ext cx="699643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white">
          <a:xfrm>
            <a:off x="767080" y="6203950"/>
            <a:ext cx="183642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8"/>
            </p:custDataLst>
          </p:nvPr>
        </p:nvSpPr>
        <p:spPr bwMode="white">
          <a:xfrm>
            <a:off x="2639695" y="6242050"/>
            <a:ext cx="369252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76672"/>
            <a:ext cx="9312275" cy="511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7888" y="5635309"/>
            <a:ext cx="2447925" cy="1010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6615430" cy="289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6180" y="980440"/>
            <a:ext cx="4179570" cy="2935605"/>
          </a:xfrm>
          <a:prstGeom prst="rect">
            <a:avLst/>
          </a:prstGeom>
        </p:spPr>
      </p:pic>
      <p:sp useBgFill="1">
        <p:nvSpPr>
          <p:cNvPr id="45" name="矩形 44"/>
          <p:cNvSpPr/>
          <p:nvPr>
            <p:custDataLst>
              <p:tags r:id="rId1"/>
            </p:custDataLst>
          </p:nvPr>
        </p:nvSpPr>
        <p:spPr bwMode="white">
          <a:xfrm>
            <a:off x="695325" y="4076700"/>
            <a:ext cx="1080325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2"/>
            </p:custDataLst>
          </p:nvPr>
        </p:nvSpPr>
        <p:spPr bwMode="white">
          <a:xfrm>
            <a:off x="551180" y="4812030"/>
            <a:ext cx="179197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3"/>
            </p:custDataLst>
          </p:nvPr>
        </p:nvSpPr>
        <p:spPr bwMode="white">
          <a:xfrm>
            <a:off x="2351405" y="4924425"/>
            <a:ext cx="465010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23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19650" y="4059555"/>
            <a:ext cx="255270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19650" y="3557270"/>
            <a:ext cx="255270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2049514"/>
            <a:ext cx="714285" cy="36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095" y="2831428"/>
            <a:ext cx="2057142" cy="4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0952" y="2831428"/>
            <a:ext cx="523809" cy="4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96190" y="2879106"/>
            <a:ext cx="1076190" cy="36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6190" y="3699161"/>
            <a:ext cx="704761" cy="37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39047" y="5348808"/>
            <a:ext cx="2019047" cy="36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3529965"/>
            <a:ext cx="5812155" cy="143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75120" y="3529965"/>
            <a:ext cx="4874260" cy="287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960235" y="3500755"/>
            <a:ext cx="4105275" cy="2514600"/>
          </a:xfrm>
          <a:prstGeom prst="rect">
            <a:avLst/>
          </a:prstGeom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695325" y="5085715"/>
            <a:ext cx="581215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9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490220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7890" y="836930"/>
            <a:ext cx="444436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414895" y="764540"/>
            <a:ext cx="4105275" cy="2514600"/>
          </a:xfrm>
          <a:prstGeom prst="rect">
            <a:avLst/>
          </a:prstGeom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407035" y="1844675"/>
            <a:ext cx="5812155" cy="218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623570" y="4076700"/>
            <a:ext cx="581215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623570" y="4869180"/>
            <a:ext cx="581215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623570" y="5568950"/>
            <a:ext cx="351980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4143375" y="5664200"/>
            <a:ext cx="351980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3693553"/>
            <a:ext cx="314285" cy="38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8" t="20041" r="32891" b="7176"/>
          <a:stretch>
            <a:fillRect/>
          </a:stretch>
        </p:blipFill>
        <p:spPr>
          <a:xfrm>
            <a:off x="8256270" y="3644900"/>
            <a:ext cx="2871470" cy="268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976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49" r="66891" b="13821"/>
          <a:stretch>
            <a:fillRect/>
          </a:stretch>
        </p:blipFill>
        <p:spPr>
          <a:xfrm>
            <a:off x="4308158" y="5013325"/>
            <a:ext cx="3575685" cy="1511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" y="900430"/>
            <a:ext cx="9683750" cy="546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t="3370" r="24889" b="-506"/>
          <a:stretch>
            <a:fillRect/>
          </a:stretch>
        </p:blipFill>
        <p:spPr>
          <a:xfrm>
            <a:off x="9192260" y="2348865"/>
            <a:ext cx="2522855" cy="30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407035" y="980440"/>
            <a:ext cx="9160510" cy="125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9120505" y="2420620"/>
            <a:ext cx="2534285" cy="294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263525" y="2277110"/>
            <a:ext cx="738632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486410" y="3074670"/>
            <a:ext cx="8481695" cy="192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479425" y="5085080"/>
            <a:ext cx="476186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7"/>
            </p:custDataLst>
          </p:nvPr>
        </p:nvSpPr>
        <p:spPr bwMode="white">
          <a:xfrm>
            <a:off x="335280" y="5776595"/>
            <a:ext cx="270256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52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2785" y="4220210"/>
            <a:ext cx="3186430" cy="245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624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2785" y="4220210"/>
            <a:ext cx="3186430" cy="245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210"/>
            <a:ext cx="537781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1180" y="1988820"/>
            <a:ext cx="4838065" cy="224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551180" y="4509135"/>
            <a:ext cx="592391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479425" y="5300980"/>
            <a:ext cx="537781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50" y="756920"/>
            <a:ext cx="10020300" cy="349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1400" y="4149090"/>
            <a:ext cx="24892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